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1.xml" ContentType="application/vnd.openxmlformats-officedocument.themeOverr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256" r:id="rId2"/>
    <p:sldId id="292" r:id="rId3"/>
    <p:sldId id="295" r:id="rId4"/>
    <p:sldId id="264" r:id="rId5"/>
    <p:sldId id="265" r:id="rId6"/>
    <p:sldId id="299" r:id="rId7"/>
    <p:sldId id="266" r:id="rId8"/>
    <p:sldId id="267" r:id="rId9"/>
    <p:sldId id="268" r:id="rId10"/>
    <p:sldId id="300" r:id="rId11"/>
    <p:sldId id="307" r:id="rId12"/>
    <p:sldId id="309" r:id="rId13"/>
    <p:sldId id="310" r:id="rId14"/>
    <p:sldId id="308" r:id="rId15"/>
    <p:sldId id="311" r:id="rId16"/>
    <p:sldId id="312" r:id="rId17"/>
    <p:sldId id="313" r:id="rId18"/>
    <p:sldId id="297" r:id="rId19"/>
    <p:sldId id="277" r:id="rId20"/>
    <p:sldId id="302" r:id="rId21"/>
    <p:sldId id="279" r:id="rId22"/>
    <p:sldId id="315" r:id="rId23"/>
    <p:sldId id="316" r:id="rId24"/>
    <p:sldId id="314" r:id="rId25"/>
    <p:sldId id="281" r:id="rId26"/>
    <p:sldId id="282" r:id="rId27"/>
    <p:sldId id="283" r:id="rId28"/>
    <p:sldId id="284" r:id="rId29"/>
    <p:sldId id="285" r:id="rId30"/>
    <p:sldId id="287" r:id="rId31"/>
    <p:sldId id="288" r:id="rId32"/>
    <p:sldId id="289" r:id="rId33"/>
    <p:sldId id="320" r:id="rId34"/>
    <p:sldId id="291" r:id="rId35"/>
    <p:sldId id="322" r:id="rId36"/>
    <p:sldId id="366" r:id="rId37"/>
    <p:sldId id="367" r:id="rId38"/>
    <p:sldId id="368" r:id="rId39"/>
    <p:sldId id="369" r:id="rId40"/>
    <p:sldId id="370" r:id="rId41"/>
    <p:sldId id="298" r:id="rId42"/>
    <p:sldId id="356" r:id="rId43"/>
    <p:sldId id="359" r:id="rId44"/>
    <p:sldId id="323" r:id="rId45"/>
    <p:sldId id="364" r:id="rId46"/>
    <p:sldId id="365" r:id="rId47"/>
    <p:sldId id="326" r:id="rId48"/>
    <p:sldId id="327" r:id="rId49"/>
    <p:sldId id="328" r:id="rId50"/>
    <p:sldId id="329" r:id="rId51"/>
    <p:sldId id="361" r:id="rId52"/>
    <p:sldId id="330" r:id="rId53"/>
    <p:sldId id="338" r:id="rId54"/>
    <p:sldId id="339" r:id="rId55"/>
    <p:sldId id="340" r:id="rId56"/>
    <p:sldId id="341" r:id="rId57"/>
    <p:sldId id="342" r:id="rId58"/>
    <p:sldId id="360" r:id="rId59"/>
    <p:sldId id="344" r:id="rId60"/>
    <p:sldId id="345" r:id="rId61"/>
    <p:sldId id="346" r:id="rId62"/>
    <p:sldId id="347" r:id="rId63"/>
    <p:sldId id="348" r:id="rId64"/>
    <p:sldId id="349" r:id="rId65"/>
    <p:sldId id="362" r:id="rId66"/>
    <p:sldId id="351" r:id="rId67"/>
    <p:sldId id="352" r:id="rId68"/>
    <p:sldId id="363" r:id="rId69"/>
    <p:sldId id="353" r:id="rId70"/>
    <p:sldId id="336" r:id="rId71"/>
    <p:sldId id="332" r:id="rId72"/>
    <p:sldId id="333" r:id="rId73"/>
    <p:sldId id="334" r:id="rId74"/>
    <p:sldId id="335" r:id="rId75"/>
    <p:sldId id="331" r:id="rId76"/>
    <p:sldId id="325" r:id="rId77"/>
    <p:sldId id="380" r:id="rId78"/>
    <p:sldId id="381" r:id="rId79"/>
    <p:sldId id="385" r:id="rId80"/>
    <p:sldId id="388" r:id="rId81"/>
    <p:sldId id="387" r:id="rId82"/>
    <p:sldId id="396" r:id="rId83"/>
    <p:sldId id="397" r:id="rId84"/>
    <p:sldId id="386" r:id="rId85"/>
    <p:sldId id="371" r:id="rId86"/>
    <p:sldId id="374" r:id="rId87"/>
    <p:sldId id="375" r:id="rId88"/>
    <p:sldId id="372" r:id="rId89"/>
    <p:sldId id="378" r:id="rId90"/>
    <p:sldId id="379" r:id="rId91"/>
    <p:sldId id="324" r:id="rId92"/>
    <p:sldId id="394" r:id="rId93"/>
    <p:sldId id="395" r:id="rId94"/>
    <p:sldId id="398" r:id="rId95"/>
    <p:sldId id="373" r:id="rId96"/>
    <p:sldId id="382" r:id="rId97"/>
    <p:sldId id="383" r:id="rId98"/>
    <p:sldId id="384" r:id="rId99"/>
    <p:sldId id="389" r:id="rId100"/>
    <p:sldId id="390" r:id="rId101"/>
    <p:sldId id="391" r:id="rId102"/>
    <p:sldId id="392" r:id="rId103"/>
    <p:sldId id="399" r:id="rId104"/>
    <p:sldId id="393" r:id="rId105"/>
    <p:sldId id="321" r:id="rId106"/>
  </p:sldIdLst>
  <p:sldSz cx="12192000" cy="6858000"/>
  <p:notesSz cx="6889750" cy="100187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1"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B34107-E9A0-4038-92E6-4CD931F2D3B6}" type="doc">
      <dgm:prSet loTypeId="urn:microsoft.com/office/officeart/2009/3/layout/DescendingProcess" loCatId="process" qsTypeId="urn:microsoft.com/office/officeart/2005/8/quickstyle/simple1" qsCatId="simple" csTypeId="urn:microsoft.com/office/officeart/2005/8/colors/accent1_2" csCatId="accent1" phldr="1"/>
      <dgm:spPr/>
    </dgm:pt>
    <dgm:pt modelId="{4A56DD50-B26A-4DF2-A520-F0B74E99BAE0}">
      <dgm:prSet phldrT="[Text]" custT="1"/>
      <dgm:spPr/>
      <dgm:t>
        <a:bodyPr/>
        <a:lstStyle/>
        <a:p>
          <a:r>
            <a:rPr lang="fr-CA" sz="1600" dirty="0">
              <a:latin typeface="Candara" panose="020E0502030303020204" pitchFamily="34" charset="0"/>
            </a:rPr>
            <a:t>INTRODUCTION</a:t>
          </a:r>
          <a:endParaRPr lang="fr-CA" sz="1200" dirty="0"/>
        </a:p>
      </dgm:t>
    </dgm:pt>
    <dgm:pt modelId="{3B53D0A6-42C6-4226-AD80-471844867BC1}" type="parTrans" cxnId="{81986A8C-6130-4764-BA41-831FA22992CD}">
      <dgm:prSet/>
      <dgm:spPr/>
      <dgm:t>
        <a:bodyPr/>
        <a:lstStyle/>
        <a:p>
          <a:endParaRPr lang="fr-CA"/>
        </a:p>
      </dgm:t>
    </dgm:pt>
    <dgm:pt modelId="{6EBA197B-0EA1-43AC-872A-D9615ADAC713}" type="sibTrans" cxnId="{81986A8C-6130-4764-BA41-831FA22992CD}">
      <dgm:prSet/>
      <dgm:spPr/>
      <dgm:t>
        <a:bodyPr/>
        <a:lstStyle/>
        <a:p>
          <a:endParaRPr lang="fr-CA"/>
        </a:p>
      </dgm:t>
    </dgm:pt>
    <dgm:pt modelId="{A9AF49A4-BDFA-4C07-B0C0-2048253428EE}">
      <dgm:prSet custT="1"/>
      <dgm:spPr/>
      <dgm:t>
        <a:bodyPr/>
        <a:lstStyle/>
        <a:p>
          <a:r>
            <a:rPr lang="fr-CA" sz="1600" dirty="0">
              <a:latin typeface="Candara" panose="020E0502030303020204" pitchFamily="34" charset="0"/>
            </a:rPr>
            <a:t>PRÉSENTATION DU PROJET</a:t>
          </a:r>
        </a:p>
      </dgm:t>
    </dgm:pt>
    <dgm:pt modelId="{18EEFBF9-0F95-4B51-8E7C-87DCC33D3124}" type="parTrans" cxnId="{4EDC923C-B107-4C2F-8064-48D6F866127C}">
      <dgm:prSet/>
      <dgm:spPr/>
      <dgm:t>
        <a:bodyPr/>
        <a:lstStyle/>
        <a:p>
          <a:endParaRPr lang="fr-CA"/>
        </a:p>
      </dgm:t>
    </dgm:pt>
    <dgm:pt modelId="{4573AFD9-DC18-4E2A-9F72-A835AFA692B3}" type="sibTrans" cxnId="{4EDC923C-B107-4C2F-8064-48D6F866127C}">
      <dgm:prSet/>
      <dgm:spPr/>
      <dgm:t>
        <a:bodyPr/>
        <a:lstStyle/>
        <a:p>
          <a:endParaRPr lang="fr-CA"/>
        </a:p>
      </dgm:t>
    </dgm:pt>
    <dgm:pt modelId="{4212BF90-4E34-41E6-B3C0-E9B0250AB178}">
      <dgm:prSet/>
      <dgm:spPr/>
      <dgm:t>
        <a:bodyPr/>
        <a:lstStyle/>
        <a:p>
          <a:r>
            <a:rPr lang="fr-CA" dirty="0">
              <a:latin typeface="Candara" panose="020E0502030303020204" pitchFamily="34" charset="0"/>
            </a:rPr>
            <a:t>LES ANNOTATIONS</a:t>
          </a:r>
        </a:p>
      </dgm:t>
    </dgm:pt>
    <dgm:pt modelId="{7569EB88-AEEA-44E5-9547-60BF27E62B30}" type="parTrans" cxnId="{B6BE01E9-CDFB-4D81-A1D1-E47B53ADF572}">
      <dgm:prSet/>
      <dgm:spPr/>
      <dgm:t>
        <a:bodyPr/>
        <a:lstStyle/>
        <a:p>
          <a:endParaRPr lang="fr-CA"/>
        </a:p>
      </dgm:t>
    </dgm:pt>
    <dgm:pt modelId="{ABDC3F0A-D5F1-4263-ADB4-933BAFAA4458}" type="sibTrans" cxnId="{B6BE01E9-CDFB-4D81-A1D1-E47B53ADF572}">
      <dgm:prSet/>
      <dgm:spPr/>
      <dgm:t>
        <a:bodyPr/>
        <a:lstStyle/>
        <a:p>
          <a:endParaRPr lang="fr-CA"/>
        </a:p>
      </dgm:t>
    </dgm:pt>
    <dgm:pt modelId="{7288A94E-9E54-4B8B-B29A-5AA68AFC85EE}">
      <dgm:prSet/>
      <dgm:spPr/>
      <dgm:t>
        <a:bodyPr/>
        <a:lstStyle/>
        <a:p>
          <a:r>
            <a:rPr lang="fr-CA">
              <a:latin typeface="Candara" panose="020E0502030303020204" pitchFamily="34" charset="0"/>
            </a:rPr>
            <a:t>LES ASSERTIONS</a:t>
          </a:r>
          <a:endParaRPr lang="fr-CA" dirty="0">
            <a:latin typeface="Candara" panose="020E0502030303020204" pitchFamily="34" charset="0"/>
          </a:endParaRPr>
        </a:p>
      </dgm:t>
    </dgm:pt>
    <dgm:pt modelId="{02318BC2-0315-4F4C-BA4F-8E7320D5445B}" type="parTrans" cxnId="{AA5BFB13-705F-46DC-B124-5E16DF9C3142}">
      <dgm:prSet/>
      <dgm:spPr/>
      <dgm:t>
        <a:bodyPr/>
        <a:lstStyle/>
        <a:p>
          <a:endParaRPr lang="fr-CA"/>
        </a:p>
      </dgm:t>
    </dgm:pt>
    <dgm:pt modelId="{0D7B4815-494D-47B7-96C0-A87074DEA48F}" type="sibTrans" cxnId="{AA5BFB13-705F-46DC-B124-5E16DF9C3142}">
      <dgm:prSet/>
      <dgm:spPr/>
      <dgm:t>
        <a:bodyPr/>
        <a:lstStyle/>
        <a:p>
          <a:endParaRPr lang="fr-CA"/>
        </a:p>
      </dgm:t>
    </dgm:pt>
    <dgm:pt modelId="{364EA329-0056-4249-BF81-C75554DBDDF8}" type="pres">
      <dgm:prSet presAssocID="{CEB34107-E9A0-4038-92E6-4CD931F2D3B6}" presName="Name0" presStyleCnt="0">
        <dgm:presLayoutVars>
          <dgm:chMax val="7"/>
          <dgm:chPref val="5"/>
        </dgm:presLayoutVars>
      </dgm:prSet>
      <dgm:spPr/>
    </dgm:pt>
    <dgm:pt modelId="{7707A421-4D0B-477C-9C4E-50BABE479473}" type="pres">
      <dgm:prSet presAssocID="{CEB34107-E9A0-4038-92E6-4CD931F2D3B6}" presName="arrowNode" presStyleLbl="node1" presStyleIdx="0" presStyleCnt="1"/>
      <dgm:spPr/>
    </dgm:pt>
    <dgm:pt modelId="{211C174A-29D4-4063-B553-B7429072AE03}" type="pres">
      <dgm:prSet presAssocID="{4A56DD50-B26A-4DF2-A520-F0B74E99BAE0}" presName="txNode1" presStyleLbl="revTx" presStyleIdx="0" presStyleCnt="4">
        <dgm:presLayoutVars>
          <dgm:bulletEnabled val="1"/>
        </dgm:presLayoutVars>
      </dgm:prSet>
      <dgm:spPr/>
    </dgm:pt>
    <dgm:pt modelId="{62C6C432-E37B-4564-A2CA-5040EC45DFEF}" type="pres">
      <dgm:prSet presAssocID="{A9AF49A4-BDFA-4C07-B0C0-2048253428EE}" presName="txNode2" presStyleLbl="revTx" presStyleIdx="1" presStyleCnt="4">
        <dgm:presLayoutVars>
          <dgm:bulletEnabled val="1"/>
        </dgm:presLayoutVars>
      </dgm:prSet>
      <dgm:spPr/>
    </dgm:pt>
    <dgm:pt modelId="{7ED9ADA5-6115-4A6E-9360-BAC18193825E}" type="pres">
      <dgm:prSet presAssocID="{4573AFD9-DC18-4E2A-9F72-A835AFA692B3}" presName="dotNode2" presStyleCnt="0"/>
      <dgm:spPr/>
    </dgm:pt>
    <dgm:pt modelId="{EF6CC820-2D8A-4AF9-9948-ED5AF1047EC1}" type="pres">
      <dgm:prSet presAssocID="{4573AFD9-DC18-4E2A-9F72-A835AFA692B3}" presName="dotRepeatNode" presStyleLbl="fgShp" presStyleIdx="0" presStyleCnt="2"/>
      <dgm:spPr/>
    </dgm:pt>
    <dgm:pt modelId="{4627CA45-86AD-415A-A211-59E5A7B9C710}" type="pres">
      <dgm:prSet presAssocID="{4212BF90-4E34-41E6-B3C0-E9B0250AB178}" presName="txNode3" presStyleLbl="revTx" presStyleIdx="2" presStyleCnt="4">
        <dgm:presLayoutVars>
          <dgm:bulletEnabled val="1"/>
        </dgm:presLayoutVars>
      </dgm:prSet>
      <dgm:spPr/>
    </dgm:pt>
    <dgm:pt modelId="{D959CD49-3CF9-4593-83F9-28ED57549781}" type="pres">
      <dgm:prSet presAssocID="{ABDC3F0A-D5F1-4263-ADB4-933BAFAA4458}" presName="dotNode3" presStyleCnt="0"/>
      <dgm:spPr/>
    </dgm:pt>
    <dgm:pt modelId="{03D67B54-6AB7-40CF-B317-CE0D37F5D47A}" type="pres">
      <dgm:prSet presAssocID="{ABDC3F0A-D5F1-4263-ADB4-933BAFAA4458}" presName="dotRepeatNode" presStyleLbl="fgShp" presStyleIdx="1" presStyleCnt="2"/>
      <dgm:spPr/>
    </dgm:pt>
    <dgm:pt modelId="{115A0E91-484A-4FB3-AD12-11C8566D6B62}" type="pres">
      <dgm:prSet presAssocID="{7288A94E-9E54-4B8B-B29A-5AA68AFC85EE}" presName="txNode4" presStyleLbl="revTx" presStyleIdx="3" presStyleCnt="4">
        <dgm:presLayoutVars>
          <dgm:bulletEnabled val="1"/>
        </dgm:presLayoutVars>
      </dgm:prSet>
      <dgm:spPr/>
    </dgm:pt>
  </dgm:ptLst>
  <dgm:cxnLst>
    <dgm:cxn modelId="{47BAF80B-A543-418A-83B1-10746003CC61}" type="presOf" srcId="{ABDC3F0A-D5F1-4263-ADB4-933BAFAA4458}" destId="{03D67B54-6AB7-40CF-B317-CE0D37F5D47A}" srcOrd="0" destOrd="0" presId="urn:microsoft.com/office/officeart/2009/3/layout/DescendingProcess"/>
    <dgm:cxn modelId="{AA5BFB13-705F-46DC-B124-5E16DF9C3142}" srcId="{CEB34107-E9A0-4038-92E6-4CD931F2D3B6}" destId="{7288A94E-9E54-4B8B-B29A-5AA68AFC85EE}" srcOrd="3" destOrd="0" parTransId="{02318BC2-0315-4F4C-BA4F-8E7320D5445B}" sibTransId="{0D7B4815-494D-47B7-96C0-A87074DEA48F}"/>
    <dgm:cxn modelId="{F9D10721-19B1-4CEB-9F0E-4C24DCC48929}" type="presOf" srcId="{4212BF90-4E34-41E6-B3C0-E9B0250AB178}" destId="{4627CA45-86AD-415A-A211-59E5A7B9C710}" srcOrd="0" destOrd="0" presId="urn:microsoft.com/office/officeart/2009/3/layout/DescendingProcess"/>
    <dgm:cxn modelId="{4EDC923C-B107-4C2F-8064-48D6F866127C}" srcId="{CEB34107-E9A0-4038-92E6-4CD931F2D3B6}" destId="{A9AF49A4-BDFA-4C07-B0C0-2048253428EE}" srcOrd="1" destOrd="0" parTransId="{18EEFBF9-0F95-4B51-8E7C-87DCC33D3124}" sibTransId="{4573AFD9-DC18-4E2A-9F72-A835AFA692B3}"/>
    <dgm:cxn modelId="{3C07763D-0825-4503-A3D3-558AF4CA9A50}" type="presOf" srcId="{A9AF49A4-BDFA-4C07-B0C0-2048253428EE}" destId="{62C6C432-E37B-4564-A2CA-5040EC45DFEF}" srcOrd="0" destOrd="0" presId="urn:microsoft.com/office/officeart/2009/3/layout/DescendingProcess"/>
    <dgm:cxn modelId="{1AC8185D-7B90-48A6-8038-20720FF740F8}" type="presOf" srcId="{4573AFD9-DC18-4E2A-9F72-A835AFA692B3}" destId="{EF6CC820-2D8A-4AF9-9948-ED5AF1047EC1}" srcOrd="0" destOrd="0" presId="urn:microsoft.com/office/officeart/2009/3/layout/DescendingProcess"/>
    <dgm:cxn modelId="{81986A8C-6130-4764-BA41-831FA22992CD}" srcId="{CEB34107-E9A0-4038-92E6-4CD931F2D3B6}" destId="{4A56DD50-B26A-4DF2-A520-F0B74E99BAE0}" srcOrd="0" destOrd="0" parTransId="{3B53D0A6-42C6-4226-AD80-471844867BC1}" sibTransId="{6EBA197B-0EA1-43AC-872A-D9615ADAC713}"/>
    <dgm:cxn modelId="{8A4793AA-DF00-4535-AB51-CF4FF20DBD03}" type="presOf" srcId="{CEB34107-E9A0-4038-92E6-4CD931F2D3B6}" destId="{364EA329-0056-4249-BF81-C75554DBDDF8}" srcOrd="0" destOrd="0" presId="urn:microsoft.com/office/officeart/2009/3/layout/DescendingProcess"/>
    <dgm:cxn modelId="{F1F3BCD7-D330-4E1D-A38E-BE1E29871D41}" type="presOf" srcId="{7288A94E-9E54-4B8B-B29A-5AA68AFC85EE}" destId="{115A0E91-484A-4FB3-AD12-11C8566D6B62}" srcOrd="0" destOrd="0" presId="urn:microsoft.com/office/officeart/2009/3/layout/DescendingProcess"/>
    <dgm:cxn modelId="{DFC983DD-EBDE-4495-BD95-B07638A50344}" type="presOf" srcId="{4A56DD50-B26A-4DF2-A520-F0B74E99BAE0}" destId="{211C174A-29D4-4063-B553-B7429072AE03}" srcOrd="0" destOrd="0" presId="urn:microsoft.com/office/officeart/2009/3/layout/DescendingProcess"/>
    <dgm:cxn modelId="{B6BE01E9-CDFB-4D81-A1D1-E47B53ADF572}" srcId="{CEB34107-E9A0-4038-92E6-4CD931F2D3B6}" destId="{4212BF90-4E34-41E6-B3C0-E9B0250AB178}" srcOrd="2" destOrd="0" parTransId="{7569EB88-AEEA-44E5-9547-60BF27E62B30}" sibTransId="{ABDC3F0A-D5F1-4263-ADB4-933BAFAA4458}"/>
    <dgm:cxn modelId="{5C7DD98F-0F0F-4B85-8C80-A6E3F3628A78}" type="presParOf" srcId="{364EA329-0056-4249-BF81-C75554DBDDF8}" destId="{7707A421-4D0B-477C-9C4E-50BABE479473}" srcOrd="0" destOrd="0" presId="urn:microsoft.com/office/officeart/2009/3/layout/DescendingProcess"/>
    <dgm:cxn modelId="{548F705D-FA68-4676-BADD-490AF877B63F}" type="presParOf" srcId="{364EA329-0056-4249-BF81-C75554DBDDF8}" destId="{211C174A-29D4-4063-B553-B7429072AE03}" srcOrd="1" destOrd="0" presId="urn:microsoft.com/office/officeart/2009/3/layout/DescendingProcess"/>
    <dgm:cxn modelId="{69F05E97-773A-49CE-9F62-8A770CEDC224}" type="presParOf" srcId="{364EA329-0056-4249-BF81-C75554DBDDF8}" destId="{62C6C432-E37B-4564-A2CA-5040EC45DFEF}" srcOrd="2" destOrd="0" presId="urn:microsoft.com/office/officeart/2009/3/layout/DescendingProcess"/>
    <dgm:cxn modelId="{29D7AC68-1FF6-4C65-A730-AEBB96CF6A66}" type="presParOf" srcId="{364EA329-0056-4249-BF81-C75554DBDDF8}" destId="{7ED9ADA5-6115-4A6E-9360-BAC18193825E}" srcOrd="3" destOrd="0" presId="urn:microsoft.com/office/officeart/2009/3/layout/DescendingProcess"/>
    <dgm:cxn modelId="{F866C839-3833-42AD-A695-72E8196A4ED8}" type="presParOf" srcId="{7ED9ADA5-6115-4A6E-9360-BAC18193825E}" destId="{EF6CC820-2D8A-4AF9-9948-ED5AF1047EC1}" srcOrd="0" destOrd="0" presId="urn:microsoft.com/office/officeart/2009/3/layout/DescendingProcess"/>
    <dgm:cxn modelId="{AF13DD1B-BB48-4C4D-9837-1331DB465A2F}" type="presParOf" srcId="{364EA329-0056-4249-BF81-C75554DBDDF8}" destId="{4627CA45-86AD-415A-A211-59E5A7B9C710}" srcOrd="4" destOrd="0" presId="urn:microsoft.com/office/officeart/2009/3/layout/DescendingProcess"/>
    <dgm:cxn modelId="{F051FC89-ACE5-41BA-A8FD-B38EC6F72D52}" type="presParOf" srcId="{364EA329-0056-4249-BF81-C75554DBDDF8}" destId="{D959CD49-3CF9-4593-83F9-28ED57549781}" srcOrd="5" destOrd="0" presId="urn:microsoft.com/office/officeart/2009/3/layout/DescendingProcess"/>
    <dgm:cxn modelId="{721DF9CD-9CCC-4941-9911-D1FD36C35EF5}" type="presParOf" srcId="{D959CD49-3CF9-4593-83F9-28ED57549781}" destId="{03D67B54-6AB7-40CF-B317-CE0D37F5D47A}" srcOrd="0" destOrd="0" presId="urn:microsoft.com/office/officeart/2009/3/layout/DescendingProcess"/>
    <dgm:cxn modelId="{2A8DC216-76C8-4B4D-AA8F-DAA74006200B}" type="presParOf" srcId="{364EA329-0056-4249-BF81-C75554DBDDF8}" destId="{115A0E91-484A-4FB3-AD12-11C8566D6B62}" srcOrd="6" destOrd="0" presId="urn:microsoft.com/office/officeart/2009/3/layout/Descending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EB34107-E9A0-4038-92E6-4CD931F2D3B6}" type="doc">
      <dgm:prSet loTypeId="urn:microsoft.com/office/officeart/2009/3/layout/DescendingProcess" loCatId="process" qsTypeId="urn:microsoft.com/office/officeart/2005/8/quickstyle/simple1" qsCatId="simple" csTypeId="urn:microsoft.com/office/officeart/2005/8/colors/accent1_2" csCatId="accent1" phldr="1"/>
      <dgm:spPr/>
    </dgm:pt>
    <dgm:pt modelId="{4A56DD50-B26A-4DF2-A520-F0B74E99BAE0}">
      <dgm:prSet phldrT="[Text]" custT="1"/>
      <dgm:spPr/>
      <dgm:t>
        <a:bodyPr/>
        <a:lstStyle/>
        <a:p>
          <a:r>
            <a:rPr lang="fr-CA" sz="1600" dirty="0">
              <a:latin typeface="Candara" panose="020E0502030303020204" pitchFamily="34" charset="0"/>
            </a:rPr>
            <a:t>INTRODUCTION</a:t>
          </a:r>
          <a:endParaRPr lang="fr-CA" sz="1200" dirty="0"/>
        </a:p>
      </dgm:t>
    </dgm:pt>
    <dgm:pt modelId="{3B53D0A6-42C6-4226-AD80-471844867BC1}" type="parTrans" cxnId="{81986A8C-6130-4764-BA41-831FA22992CD}">
      <dgm:prSet/>
      <dgm:spPr/>
      <dgm:t>
        <a:bodyPr/>
        <a:lstStyle/>
        <a:p>
          <a:endParaRPr lang="fr-CA"/>
        </a:p>
      </dgm:t>
    </dgm:pt>
    <dgm:pt modelId="{6EBA197B-0EA1-43AC-872A-D9615ADAC713}" type="sibTrans" cxnId="{81986A8C-6130-4764-BA41-831FA22992CD}">
      <dgm:prSet/>
      <dgm:spPr/>
      <dgm:t>
        <a:bodyPr/>
        <a:lstStyle/>
        <a:p>
          <a:endParaRPr lang="fr-CA"/>
        </a:p>
      </dgm:t>
    </dgm:pt>
    <dgm:pt modelId="{A9AF49A4-BDFA-4C07-B0C0-2048253428EE}">
      <dgm:prSet custT="1"/>
      <dgm:spPr/>
      <dgm:t>
        <a:bodyPr/>
        <a:lstStyle/>
        <a:p>
          <a:r>
            <a:rPr lang="fr-CA" sz="1600" dirty="0">
              <a:latin typeface="Candara" panose="020E0502030303020204" pitchFamily="34" charset="0"/>
            </a:rPr>
            <a:t>PRÉSENTATION DU PROJET</a:t>
          </a:r>
        </a:p>
      </dgm:t>
    </dgm:pt>
    <dgm:pt modelId="{18EEFBF9-0F95-4B51-8E7C-87DCC33D3124}" type="parTrans" cxnId="{4EDC923C-B107-4C2F-8064-48D6F866127C}">
      <dgm:prSet/>
      <dgm:spPr/>
      <dgm:t>
        <a:bodyPr/>
        <a:lstStyle/>
        <a:p>
          <a:endParaRPr lang="fr-CA"/>
        </a:p>
      </dgm:t>
    </dgm:pt>
    <dgm:pt modelId="{4573AFD9-DC18-4E2A-9F72-A835AFA692B3}" type="sibTrans" cxnId="{4EDC923C-B107-4C2F-8064-48D6F866127C}">
      <dgm:prSet/>
      <dgm:spPr/>
      <dgm:t>
        <a:bodyPr/>
        <a:lstStyle/>
        <a:p>
          <a:endParaRPr lang="fr-CA"/>
        </a:p>
      </dgm:t>
    </dgm:pt>
    <dgm:pt modelId="{4212BF90-4E34-41E6-B3C0-E9B0250AB178}">
      <dgm:prSet/>
      <dgm:spPr/>
      <dgm:t>
        <a:bodyPr/>
        <a:lstStyle/>
        <a:p>
          <a:r>
            <a:rPr lang="fr-CA" dirty="0">
              <a:latin typeface="Candara" panose="020E0502030303020204" pitchFamily="34" charset="0"/>
            </a:rPr>
            <a:t>LES ANNOTATIONS</a:t>
          </a:r>
        </a:p>
      </dgm:t>
    </dgm:pt>
    <dgm:pt modelId="{7569EB88-AEEA-44E5-9547-60BF27E62B30}" type="parTrans" cxnId="{B6BE01E9-CDFB-4D81-A1D1-E47B53ADF572}">
      <dgm:prSet/>
      <dgm:spPr/>
      <dgm:t>
        <a:bodyPr/>
        <a:lstStyle/>
        <a:p>
          <a:endParaRPr lang="fr-CA"/>
        </a:p>
      </dgm:t>
    </dgm:pt>
    <dgm:pt modelId="{ABDC3F0A-D5F1-4263-ADB4-933BAFAA4458}" type="sibTrans" cxnId="{B6BE01E9-CDFB-4D81-A1D1-E47B53ADF572}">
      <dgm:prSet/>
      <dgm:spPr/>
      <dgm:t>
        <a:bodyPr/>
        <a:lstStyle/>
        <a:p>
          <a:endParaRPr lang="fr-CA"/>
        </a:p>
      </dgm:t>
    </dgm:pt>
    <dgm:pt modelId="{7288A94E-9E54-4B8B-B29A-5AA68AFC85EE}">
      <dgm:prSet/>
      <dgm:spPr/>
      <dgm:t>
        <a:bodyPr/>
        <a:lstStyle/>
        <a:p>
          <a:r>
            <a:rPr lang="fr-CA" dirty="0">
              <a:highlight>
                <a:srgbClr val="FFFF00"/>
              </a:highlight>
              <a:latin typeface="Candara" panose="020E0502030303020204" pitchFamily="34" charset="0"/>
            </a:rPr>
            <a:t>LES ASSERTIONS</a:t>
          </a:r>
        </a:p>
      </dgm:t>
    </dgm:pt>
    <dgm:pt modelId="{02318BC2-0315-4F4C-BA4F-8E7320D5445B}" type="parTrans" cxnId="{AA5BFB13-705F-46DC-B124-5E16DF9C3142}">
      <dgm:prSet/>
      <dgm:spPr/>
      <dgm:t>
        <a:bodyPr/>
        <a:lstStyle/>
        <a:p>
          <a:endParaRPr lang="fr-CA"/>
        </a:p>
      </dgm:t>
    </dgm:pt>
    <dgm:pt modelId="{0D7B4815-494D-47B7-96C0-A87074DEA48F}" type="sibTrans" cxnId="{AA5BFB13-705F-46DC-B124-5E16DF9C3142}">
      <dgm:prSet/>
      <dgm:spPr/>
      <dgm:t>
        <a:bodyPr/>
        <a:lstStyle/>
        <a:p>
          <a:endParaRPr lang="fr-CA"/>
        </a:p>
      </dgm:t>
    </dgm:pt>
    <dgm:pt modelId="{364EA329-0056-4249-BF81-C75554DBDDF8}" type="pres">
      <dgm:prSet presAssocID="{CEB34107-E9A0-4038-92E6-4CD931F2D3B6}" presName="Name0" presStyleCnt="0">
        <dgm:presLayoutVars>
          <dgm:chMax val="7"/>
          <dgm:chPref val="5"/>
        </dgm:presLayoutVars>
      </dgm:prSet>
      <dgm:spPr/>
    </dgm:pt>
    <dgm:pt modelId="{7707A421-4D0B-477C-9C4E-50BABE479473}" type="pres">
      <dgm:prSet presAssocID="{CEB34107-E9A0-4038-92E6-4CD931F2D3B6}" presName="arrowNode" presStyleLbl="node1" presStyleIdx="0" presStyleCnt="1"/>
      <dgm:spPr/>
    </dgm:pt>
    <dgm:pt modelId="{211C174A-29D4-4063-B553-B7429072AE03}" type="pres">
      <dgm:prSet presAssocID="{4A56DD50-B26A-4DF2-A520-F0B74E99BAE0}" presName="txNode1" presStyleLbl="revTx" presStyleIdx="0" presStyleCnt="4">
        <dgm:presLayoutVars>
          <dgm:bulletEnabled val="1"/>
        </dgm:presLayoutVars>
      </dgm:prSet>
      <dgm:spPr/>
    </dgm:pt>
    <dgm:pt modelId="{62C6C432-E37B-4564-A2CA-5040EC45DFEF}" type="pres">
      <dgm:prSet presAssocID="{A9AF49A4-BDFA-4C07-B0C0-2048253428EE}" presName="txNode2" presStyleLbl="revTx" presStyleIdx="1" presStyleCnt="4">
        <dgm:presLayoutVars>
          <dgm:bulletEnabled val="1"/>
        </dgm:presLayoutVars>
      </dgm:prSet>
      <dgm:spPr/>
    </dgm:pt>
    <dgm:pt modelId="{7ED9ADA5-6115-4A6E-9360-BAC18193825E}" type="pres">
      <dgm:prSet presAssocID="{4573AFD9-DC18-4E2A-9F72-A835AFA692B3}" presName="dotNode2" presStyleCnt="0"/>
      <dgm:spPr/>
    </dgm:pt>
    <dgm:pt modelId="{EF6CC820-2D8A-4AF9-9948-ED5AF1047EC1}" type="pres">
      <dgm:prSet presAssocID="{4573AFD9-DC18-4E2A-9F72-A835AFA692B3}" presName="dotRepeatNode" presStyleLbl="fgShp" presStyleIdx="0" presStyleCnt="2"/>
      <dgm:spPr/>
    </dgm:pt>
    <dgm:pt modelId="{4627CA45-86AD-415A-A211-59E5A7B9C710}" type="pres">
      <dgm:prSet presAssocID="{4212BF90-4E34-41E6-B3C0-E9B0250AB178}" presName="txNode3" presStyleLbl="revTx" presStyleIdx="2" presStyleCnt="4">
        <dgm:presLayoutVars>
          <dgm:bulletEnabled val="1"/>
        </dgm:presLayoutVars>
      </dgm:prSet>
      <dgm:spPr/>
    </dgm:pt>
    <dgm:pt modelId="{D959CD49-3CF9-4593-83F9-28ED57549781}" type="pres">
      <dgm:prSet presAssocID="{ABDC3F0A-D5F1-4263-ADB4-933BAFAA4458}" presName="dotNode3" presStyleCnt="0"/>
      <dgm:spPr/>
    </dgm:pt>
    <dgm:pt modelId="{03D67B54-6AB7-40CF-B317-CE0D37F5D47A}" type="pres">
      <dgm:prSet presAssocID="{ABDC3F0A-D5F1-4263-ADB4-933BAFAA4458}" presName="dotRepeatNode" presStyleLbl="fgShp" presStyleIdx="1" presStyleCnt="2"/>
      <dgm:spPr/>
    </dgm:pt>
    <dgm:pt modelId="{115A0E91-484A-4FB3-AD12-11C8566D6B62}" type="pres">
      <dgm:prSet presAssocID="{7288A94E-9E54-4B8B-B29A-5AA68AFC85EE}" presName="txNode4" presStyleLbl="revTx" presStyleIdx="3" presStyleCnt="4">
        <dgm:presLayoutVars>
          <dgm:bulletEnabled val="1"/>
        </dgm:presLayoutVars>
      </dgm:prSet>
      <dgm:spPr/>
    </dgm:pt>
  </dgm:ptLst>
  <dgm:cxnLst>
    <dgm:cxn modelId="{47BAF80B-A543-418A-83B1-10746003CC61}" type="presOf" srcId="{ABDC3F0A-D5F1-4263-ADB4-933BAFAA4458}" destId="{03D67B54-6AB7-40CF-B317-CE0D37F5D47A}" srcOrd="0" destOrd="0" presId="urn:microsoft.com/office/officeart/2009/3/layout/DescendingProcess"/>
    <dgm:cxn modelId="{AA5BFB13-705F-46DC-B124-5E16DF9C3142}" srcId="{CEB34107-E9A0-4038-92E6-4CD931F2D3B6}" destId="{7288A94E-9E54-4B8B-B29A-5AA68AFC85EE}" srcOrd="3" destOrd="0" parTransId="{02318BC2-0315-4F4C-BA4F-8E7320D5445B}" sibTransId="{0D7B4815-494D-47B7-96C0-A87074DEA48F}"/>
    <dgm:cxn modelId="{F9D10721-19B1-4CEB-9F0E-4C24DCC48929}" type="presOf" srcId="{4212BF90-4E34-41E6-B3C0-E9B0250AB178}" destId="{4627CA45-86AD-415A-A211-59E5A7B9C710}" srcOrd="0" destOrd="0" presId="urn:microsoft.com/office/officeart/2009/3/layout/DescendingProcess"/>
    <dgm:cxn modelId="{4EDC923C-B107-4C2F-8064-48D6F866127C}" srcId="{CEB34107-E9A0-4038-92E6-4CD931F2D3B6}" destId="{A9AF49A4-BDFA-4C07-B0C0-2048253428EE}" srcOrd="1" destOrd="0" parTransId="{18EEFBF9-0F95-4B51-8E7C-87DCC33D3124}" sibTransId="{4573AFD9-DC18-4E2A-9F72-A835AFA692B3}"/>
    <dgm:cxn modelId="{3C07763D-0825-4503-A3D3-558AF4CA9A50}" type="presOf" srcId="{A9AF49A4-BDFA-4C07-B0C0-2048253428EE}" destId="{62C6C432-E37B-4564-A2CA-5040EC45DFEF}" srcOrd="0" destOrd="0" presId="urn:microsoft.com/office/officeart/2009/3/layout/DescendingProcess"/>
    <dgm:cxn modelId="{1AC8185D-7B90-48A6-8038-20720FF740F8}" type="presOf" srcId="{4573AFD9-DC18-4E2A-9F72-A835AFA692B3}" destId="{EF6CC820-2D8A-4AF9-9948-ED5AF1047EC1}" srcOrd="0" destOrd="0" presId="urn:microsoft.com/office/officeart/2009/3/layout/DescendingProcess"/>
    <dgm:cxn modelId="{81986A8C-6130-4764-BA41-831FA22992CD}" srcId="{CEB34107-E9A0-4038-92E6-4CD931F2D3B6}" destId="{4A56DD50-B26A-4DF2-A520-F0B74E99BAE0}" srcOrd="0" destOrd="0" parTransId="{3B53D0A6-42C6-4226-AD80-471844867BC1}" sibTransId="{6EBA197B-0EA1-43AC-872A-D9615ADAC713}"/>
    <dgm:cxn modelId="{8A4793AA-DF00-4535-AB51-CF4FF20DBD03}" type="presOf" srcId="{CEB34107-E9A0-4038-92E6-4CD931F2D3B6}" destId="{364EA329-0056-4249-BF81-C75554DBDDF8}" srcOrd="0" destOrd="0" presId="urn:microsoft.com/office/officeart/2009/3/layout/DescendingProcess"/>
    <dgm:cxn modelId="{F1F3BCD7-D330-4E1D-A38E-BE1E29871D41}" type="presOf" srcId="{7288A94E-9E54-4B8B-B29A-5AA68AFC85EE}" destId="{115A0E91-484A-4FB3-AD12-11C8566D6B62}" srcOrd="0" destOrd="0" presId="urn:microsoft.com/office/officeart/2009/3/layout/DescendingProcess"/>
    <dgm:cxn modelId="{DFC983DD-EBDE-4495-BD95-B07638A50344}" type="presOf" srcId="{4A56DD50-B26A-4DF2-A520-F0B74E99BAE0}" destId="{211C174A-29D4-4063-B553-B7429072AE03}" srcOrd="0" destOrd="0" presId="urn:microsoft.com/office/officeart/2009/3/layout/DescendingProcess"/>
    <dgm:cxn modelId="{B6BE01E9-CDFB-4D81-A1D1-E47B53ADF572}" srcId="{CEB34107-E9A0-4038-92E6-4CD931F2D3B6}" destId="{4212BF90-4E34-41E6-B3C0-E9B0250AB178}" srcOrd="2" destOrd="0" parTransId="{7569EB88-AEEA-44E5-9547-60BF27E62B30}" sibTransId="{ABDC3F0A-D5F1-4263-ADB4-933BAFAA4458}"/>
    <dgm:cxn modelId="{5C7DD98F-0F0F-4B85-8C80-A6E3F3628A78}" type="presParOf" srcId="{364EA329-0056-4249-BF81-C75554DBDDF8}" destId="{7707A421-4D0B-477C-9C4E-50BABE479473}" srcOrd="0" destOrd="0" presId="urn:microsoft.com/office/officeart/2009/3/layout/DescendingProcess"/>
    <dgm:cxn modelId="{548F705D-FA68-4676-BADD-490AF877B63F}" type="presParOf" srcId="{364EA329-0056-4249-BF81-C75554DBDDF8}" destId="{211C174A-29D4-4063-B553-B7429072AE03}" srcOrd="1" destOrd="0" presId="urn:microsoft.com/office/officeart/2009/3/layout/DescendingProcess"/>
    <dgm:cxn modelId="{69F05E97-773A-49CE-9F62-8A770CEDC224}" type="presParOf" srcId="{364EA329-0056-4249-BF81-C75554DBDDF8}" destId="{62C6C432-E37B-4564-A2CA-5040EC45DFEF}" srcOrd="2" destOrd="0" presId="urn:microsoft.com/office/officeart/2009/3/layout/DescendingProcess"/>
    <dgm:cxn modelId="{29D7AC68-1FF6-4C65-A730-AEBB96CF6A66}" type="presParOf" srcId="{364EA329-0056-4249-BF81-C75554DBDDF8}" destId="{7ED9ADA5-6115-4A6E-9360-BAC18193825E}" srcOrd="3" destOrd="0" presId="urn:microsoft.com/office/officeart/2009/3/layout/DescendingProcess"/>
    <dgm:cxn modelId="{F866C839-3833-42AD-A695-72E8196A4ED8}" type="presParOf" srcId="{7ED9ADA5-6115-4A6E-9360-BAC18193825E}" destId="{EF6CC820-2D8A-4AF9-9948-ED5AF1047EC1}" srcOrd="0" destOrd="0" presId="urn:microsoft.com/office/officeart/2009/3/layout/DescendingProcess"/>
    <dgm:cxn modelId="{AF13DD1B-BB48-4C4D-9837-1331DB465A2F}" type="presParOf" srcId="{364EA329-0056-4249-BF81-C75554DBDDF8}" destId="{4627CA45-86AD-415A-A211-59E5A7B9C710}" srcOrd="4" destOrd="0" presId="urn:microsoft.com/office/officeart/2009/3/layout/DescendingProcess"/>
    <dgm:cxn modelId="{F051FC89-ACE5-41BA-A8FD-B38EC6F72D52}" type="presParOf" srcId="{364EA329-0056-4249-BF81-C75554DBDDF8}" destId="{D959CD49-3CF9-4593-83F9-28ED57549781}" srcOrd="5" destOrd="0" presId="urn:microsoft.com/office/officeart/2009/3/layout/DescendingProcess"/>
    <dgm:cxn modelId="{721DF9CD-9CCC-4941-9911-D1FD36C35EF5}" type="presParOf" srcId="{D959CD49-3CF9-4593-83F9-28ED57549781}" destId="{03D67B54-6AB7-40CF-B317-CE0D37F5D47A}" srcOrd="0" destOrd="0" presId="urn:microsoft.com/office/officeart/2009/3/layout/DescendingProcess"/>
    <dgm:cxn modelId="{2A8DC216-76C8-4B4D-AA8F-DAA74006200B}" type="presParOf" srcId="{364EA329-0056-4249-BF81-C75554DBDDF8}" destId="{115A0E91-484A-4FB3-AD12-11C8566D6B62}" srcOrd="6" destOrd="0" presId="urn:microsoft.com/office/officeart/2009/3/layout/Descending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EB34107-E9A0-4038-92E6-4CD931F2D3B6}" type="doc">
      <dgm:prSet loTypeId="urn:microsoft.com/office/officeart/2005/8/layout/arrow2" loCatId="process" qsTypeId="urn:microsoft.com/office/officeart/2005/8/quickstyle/simple1" qsCatId="simple" csTypeId="urn:microsoft.com/office/officeart/2005/8/colors/accent1_2" csCatId="accent1" phldr="1"/>
      <dgm:spPr/>
    </dgm:pt>
    <dgm:pt modelId="{4A56DD50-B26A-4DF2-A520-F0B74E99BAE0}">
      <dgm:prSet phldrT="[Text]" custT="1"/>
      <dgm:spPr/>
      <dgm:t>
        <a:bodyPr/>
        <a:lstStyle/>
        <a:p>
          <a:pPr algn="ctr"/>
          <a:r>
            <a:rPr lang="fr-CA" sz="1800" b="0" dirty="0">
              <a:latin typeface="Candara" panose="020E0502030303020204" pitchFamily="34" charset="0"/>
            </a:rPr>
            <a:t>Liste</a:t>
          </a:r>
          <a:endParaRPr lang="fr-CA" sz="1400" b="0" dirty="0"/>
        </a:p>
      </dgm:t>
    </dgm:pt>
    <dgm:pt modelId="{3B53D0A6-42C6-4226-AD80-471844867BC1}" type="parTrans" cxnId="{81986A8C-6130-4764-BA41-831FA22992CD}">
      <dgm:prSet/>
      <dgm:spPr/>
      <dgm:t>
        <a:bodyPr/>
        <a:lstStyle/>
        <a:p>
          <a:endParaRPr lang="fr-CA"/>
        </a:p>
      </dgm:t>
    </dgm:pt>
    <dgm:pt modelId="{6EBA197B-0EA1-43AC-872A-D9615ADAC713}" type="sibTrans" cxnId="{81986A8C-6130-4764-BA41-831FA22992CD}">
      <dgm:prSet/>
      <dgm:spPr/>
      <dgm:t>
        <a:bodyPr/>
        <a:lstStyle/>
        <a:p>
          <a:endParaRPr lang="fr-CA"/>
        </a:p>
      </dgm:t>
    </dgm:pt>
    <dgm:pt modelId="{A9AF49A4-BDFA-4C07-B0C0-2048253428EE}">
      <dgm:prSet custT="1"/>
      <dgm:spPr>
        <a:noFill/>
        <a:ln>
          <a:noFill/>
        </a:ln>
        <a:effectLst/>
      </dgm:spPr>
      <dgm:t>
        <a:bodyPr spcFirstLastPara="0" vert="horz" wrap="square" lIns="84849" tIns="0" rIns="0" bIns="0" numCol="1" spcCol="1270" anchor="t" anchorCtr="0"/>
        <a:lstStyle/>
        <a:p>
          <a:r>
            <a:rPr lang="fr-CA" sz="1800" kern="1200" dirty="0">
              <a:solidFill>
                <a:prstClr val="black">
                  <a:hueOff val="0"/>
                  <a:satOff val="0"/>
                  <a:lumOff val="0"/>
                  <a:alphaOff val="0"/>
                </a:prstClr>
              </a:solidFill>
              <a:highlight>
                <a:srgbClr val="FFFF00"/>
              </a:highlight>
              <a:latin typeface="Candara" panose="020E0502030303020204" pitchFamily="34" charset="0"/>
              <a:ea typeface="+mn-ea"/>
              <a:cs typeface="+mn-cs"/>
            </a:rPr>
            <a:t>Démo projet</a:t>
          </a:r>
          <a:endParaRPr lang="fr-CA" sz="2000" kern="1200" dirty="0">
            <a:solidFill>
              <a:prstClr val="black">
                <a:hueOff val="0"/>
                <a:satOff val="0"/>
                <a:lumOff val="0"/>
                <a:alphaOff val="0"/>
              </a:prstClr>
            </a:solidFill>
            <a:highlight>
              <a:srgbClr val="FFFF00"/>
            </a:highlight>
            <a:latin typeface="Candara" panose="020E0502030303020204" pitchFamily="34" charset="0"/>
            <a:ea typeface="+mn-ea"/>
            <a:cs typeface="+mn-cs"/>
          </a:endParaRPr>
        </a:p>
      </dgm:t>
    </dgm:pt>
    <dgm:pt modelId="{18EEFBF9-0F95-4B51-8E7C-87DCC33D3124}" type="parTrans" cxnId="{4EDC923C-B107-4C2F-8064-48D6F866127C}">
      <dgm:prSet/>
      <dgm:spPr/>
      <dgm:t>
        <a:bodyPr/>
        <a:lstStyle/>
        <a:p>
          <a:endParaRPr lang="fr-CA"/>
        </a:p>
      </dgm:t>
    </dgm:pt>
    <dgm:pt modelId="{4573AFD9-DC18-4E2A-9F72-A835AFA692B3}" type="sibTrans" cxnId="{4EDC923C-B107-4C2F-8064-48D6F866127C}">
      <dgm:prSet/>
      <dgm:spPr/>
      <dgm:t>
        <a:bodyPr/>
        <a:lstStyle/>
        <a:p>
          <a:endParaRPr lang="fr-CA"/>
        </a:p>
      </dgm:t>
    </dgm:pt>
    <dgm:pt modelId="{4212BF90-4E34-41E6-B3C0-E9B0250AB178}">
      <dgm:prSet custT="1"/>
      <dgm:spPr/>
      <dgm:t>
        <a:bodyPr/>
        <a:lstStyle/>
        <a:p>
          <a:r>
            <a:rPr lang="fr-CA" sz="1600" dirty="0">
              <a:latin typeface="Candara" panose="020E0502030303020204" pitchFamily="34" charset="0"/>
            </a:rPr>
            <a:t>Nouvelles assertions JUNIT5</a:t>
          </a:r>
        </a:p>
      </dgm:t>
    </dgm:pt>
    <dgm:pt modelId="{7569EB88-AEEA-44E5-9547-60BF27E62B30}" type="parTrans" cxnId="{B6BE01E9-CDFB-4D81-A1D1-E47B53ADF572}">
      <dgm:prSet/>
      <dgm:spPr/>
      <dgm:t>
        <a:bodyPr/>
        <a:lstStyle/>
        <a:p>
          <a:endParaRPr lang="fr-CA"/>
        </a:p>
      </dgm:t>
    </dgm:pt>
    <dgm:pt modelId="{ABDC3F0A-D5F1-4263-ADB4-933BAFAA4458}" type="sibTrans" cxnId="{B6BE01E9-CDFB-4D81-A1D1-E47B53ADF572}">
      <dgm:prSet/>
      <dgm:spPr/>
      <dgm:t>
        <a:bodyPr/>
        <a:lstStyle/>
        <a:p>
          <a:endParaRPr lang="fr-CA"/>
        </a:p>
      </dgm:t>
    </dgm:pt>
    <dgm:pt modelId="{7288A94E-9E54-4B8B-B29A-5AA68AFC85EE}">
      <dgm:prSet custT="1"/>
      <dgm:spPr/>
      <dgm:t>
        <a:bodyPr/>
        <a:lstStyle/>
        <a:p>
          <a:r>
            <a:rPr lang="fr-CA" sz="1800" dirty="0">
              <a:latin typeface="Candara" panose="020E0502030303020204" pitchFamily="34" charset="0"/>
            </a:rPr>
            <a:t>Exceptions</a:t>
          </a:r>
          <a:endParaRPr lang="fr-CA" sz="2000" dirty="0">
            <a:latin typeface="Candara" panose="020E0502030303020204" pitchFamily="34" charset="0"/>
          </a:endParaRPr>
        </a:p>
      </dgm:t>
    </dgm:pt>
    <dgm:pt modelId="{02318BC2-0315-4F4C-BA4F-8E7320D5445B}" type="parTrans" cxnId="{AA5BFB13-705F-46DC-B124-5E16DF9C3142}">
      <dgm:prSet/>
      <dgm:spPr/>
      <dgm:t>
        <a:bodyPr/>
        <a:lstStyle/>
        <a:p>
          <a:endParaRPr lang="fr-CA"/>
        </a:p>
      </dgm:t>
    </dgm:pt>
    <dgm:pt modelId="{0D7B4815-494D-47B7-96C0-A87074DEA48F}" type="sibTrans" cxnId="{AA5BFB13-705F-46DC-B124-5E16DF9C3142}">
      <dgm:prSet/>
      <dgm:spPr/>
      <dgm:t>
        <a:bodyPr/>
        <a:lstStyle/>
        <a:p>
          <a:endParaRPr lang="fr-CA"/>
        </a:p>
      </dgm:t>
    </dgm:pt>
    <dgm:pt modelId="{98F15A5A-44A5-4BDC-B72B-4B790C013D97}">
      <dgm:prSet custT="1"/>
      <dgm:spPr/>
      <dgm:t>
        <a:bodyPr/>
        <a:lstStyle/>
        <a:p>
          <a:r>
            <a:rPr lang="fr-CA" sz="1600" dirty="0">
              <a:latin typeface="Candara" panose="020E0502030303020204" pitchFamily="34" charset="0"/>
            </a:rPr>
            <a:t>Temps d’exécution</a:t>
          </a:r>
        </a:p>
      </dgm:t>
    </dgm:pt>
    <dgm:pt modelId="{12BF8C09-CF55-42EF-8602-34A4372C8815}" type="parTrans" cxnId="{6B61D190-C637-44D8-AE8F-F4662B2EAC97}">
      <dgm:prSet/>
      <dgm:spPr/>
      <dgm:t>
        <a:bodyPr/>
        <a:lstStyle/>
        <a:p>
          <a:endParaRPr lang="fr-CA"/>
        </a:p>
      </dgm:t>
    </dgm:pt>
    <dgm:pt modelId="{32CB97F2-344F-4653-98C9-B264D01D1A1C}" type="sibTrans" cxnId="{6B61D190-C637-44D8-AE8F-F4662B2EAC97}">
      <dgm:prSet/>
      <dgm:spPr/>
      <dgm:t>
        <a:bodyPr/>
        <a:lstStyle/>
        <a:p>
          <a:endParaRPr lang="fr-CA"/>
        </a:p>
      </dgm:t>
    </dgm:pt>
    <dgm:pt modelId="{172AC4B6-B457-4AE5-AAA3-45C297F56C17}" type="pres">
      <dgm:prSet presAssocID="{CEB34107-E9A0-4038-92E6-4CD931F2D3B6}" presName="arrowDiagram" presStyleCnt="0">
        <dgm:presLayoutVars>
          <dgm:chMax val="5"/>
          <dgm:dir/>
          <dgm:resizeHandles val="exact"/>
        </dgm:presLayoutVars>
      </dgm:prSet>
      <dgm:spPr/>
    </dgm:pt>
    <dgm:pt modelId="{204CC7C1-9560-4618-80EB-EFE9B5397D38}" type="pres">
      <dgm:prSet presAssocID="{CEB34107-E9A0-4038-92E6-4CD931F2D3B6}" presName="arrow" presStyleLbl="bgShp" presStyleIdx="0" presStyleCnt="1" custLinFactNeighborX="23805" custLinFactNeighborY="3612"/>
      <dgm:spPr/>
    </dgm:pt>
    <dgm:pt modelId="{8D9BB9B9-F6F2-47E1-A371-2F061CF4CDD3}" type="pres">
      <dgm:prSet presAssocID="{CEB34107-E9A0-4038-92E6-4CD931F2D3B6}" presName="arrowDiagram5" presStyleCnt="0"/>
      <dgm:spPr/>
    </dgm:pt>
    <dgm:pt modelId="{9F9E7576-9370-4F0C-A2D7-CBF7BEC4B8FF}" type="pres">
      <dgm:prSet presAssocID="{4A56DD50-B26A-4DF2-A520-F0B74E99BAE0}" presName="bullet5a" presStyleLbl="node1" presStyleIdx="0" presStyleCnt="5"/>
      <dgm:spPr/>
    </dgm:pt>
    <dgm:pt modelId="{E8D22A0A-60E5-4678-997A-F09CD6FBD2AD}" type="pres">
      <dgm:prSet presAssocID="{4A56DD50-B26A-4DF2-A520-F0B74E99BAE0}" presName="textBox5a" presStyleLbl="revTx" presStyleIdx="0" presStyleCnt="5" custLinFactNeighborX="37214" custLinFactNeighborY="-4007">
        <dgm:presLayoutVars>
          <dgm:bulletEnabled val="1"/>
        </dgm:presLayoutVars>
      </dgm:prSet>
      <dgm:spPr/>
    </dgm:pt>
    <dgm:pt modelId="{CB5C718A-70C5-498F-B30B-0B2F69434281}" type="pres">
      <dgm:prSet presAssocID="{A9AF49A4-BDFA-4C07-B0C0-2048253428EE}" presName="bullet5b" presStyleLbl="node1" presStyleIdx="1" presStyleCnt="5"/>
      <dgm:spPr/>
    </dgm:pt>
    <dgm:pt modelId="{FCDFDF11-0F49-4EC0-B141-C1167942F2EC}" type="pres">
      <dgm:prSet presAssocID="{A9AF49A4-BDFA-4C07-B0C0-2048253428EE}" presName="textBox5b" presStyleLbl="revTx" presStyleIdx="1" presStyleCnt="5" custLinFactNeighborX="34615" custLinFactNeighborY="-1045">
        <dgm:presLayoutVars>
          <dgm:bulletEnabled val="1"/>
        </dgm:presLayoutVars>
      </dgm:prSet>
      <dgm:spPr/>
    </dgm:pt>
    <dgm:pt modelId="{0241B79B-BDCF-45DF-A028-F427D7922D19}" type="pres">
      <dgm:prSet presAssocID="{4212BF90-4E34-41E6-B3C0-E9B0250AB178}" presName="bullet5c" presStyleLbl="node1" presStyleIdx="2" presStyleCnt="5"/>
      <dgm:spPr/>
    </dgm:pt>
    <dgm:pt modelId="{A453A4AA-A0C8-4BBD-8F41-00C77D7B6132}" type="pres">
      <dgm:prSet presAssocID="{4212BF90-4E34-41E6-B3C0-E9B0250AB178}" presName="textBox5c" presStyleLbl="revTx" presStyleIdx="2" presStyleCnt="5">
        <dgm:presLayoutVars>
          <dgm:bulletEnabled val="1"/>
        </dgm:presLayoutVars>
      </dgm:prSet>
      <dgm:spPr/>
    </dgm:pt>
    <dgm:pt modelId="{57978EE8-CAF1-4016-87EC-3616A0E78E8B}" type="pres">
      <dgm:prSet presAssocID="{7288A94E-9E54-4B8B-B29A-5AA68AFC85EE}" presName="bullet5d" presStyleLbl="node1" presStyleIdx="3" presStyleCnt="5"/>
      <dgm:spPr/>
    </dgm:pt>
    <dgm:pt modelId="{E48E7E1A-C98E-42B2-87FB-0897499066CE}" type="pres">
      <dgm:prSet presAssocID="{7288A94E-9E54-4B8B-B29A-5AA68AFC85EE}" presName="textBox5d" presStyleLbl="revTx" presStyleIdx="3" presStyleCnt="5">
        <dgm:presLayoutVars>
          <dgm:bulletEnabled val="1"/>
        </dgm:presLayoutVars>
      </dgm:prSet>
      <dgm:spPr/>
    </dgm:pt>
    <dgm:pt modelId="{DBBB548B-C045-472A-BE76-2E95F6B7FEEB}" type="pres">
      <dgm:prSet presAssocID="{98F15A5A-44A5-4BDC-B72B-4B790C013D97}" presName="bullet5e" presStyleLbl="node1" presStyleIdx="4" presStyleCnt="5"/>
      <dgm:spPr/>
    </dgm:pt>
    <dgm:pt modelId="{48156B20-88CD-46E4-8ADF-2ACC6419CF75}" type="pres">
      <dgm:prSet presAssocID="{98F15A5A-44A5-4BDC-B72B-4B790C013D97}" presName="textBox5e" presStyleLbl="revTx" presStyleIdx="4" presStyleCnt="5">
        <dgm:presLayoutVars>
          <dgm:bulletEnabled val="1"/>
        </dgm:presLayoutVars>
      </dgm:prSet>
      <dgm:spPr/>
    </dgm:pt>
  </dgm:ptLst>
  <dgm:cxnLst>
    <dgm:cxn modelId="{AA5BFB13-705F-46DC-B124-5E16DF9C3142}" srcId="{CEB34107-E9A0-4038-92E6-4CD931F2D3B6}" destId="{7288A94E-9E54-4B8B-B29A-5AA68AFC85EE}" srcOrd="3" destOrd="0" parTransId="{02318BC2-0315-4F4C-BA4F-8E7320D5445B}" sibTransId="{0D7B4815-494D-47B7-96C0-A87074DEA48F}"/>
    <dgm:cxn modelId="{FA506016-7AAA-4F57-B62B-62ABCBCD3D0B}" type="presOf" srcId="{4A56DD50-B26A-4DF2-A520-F0B74E99BAE0}" destId="{E8D22A0A-60E5-4678-997A-F09CD6FBD2AD}" srcOrd="0" destOrd="0" presId="urn:microsoft.com/office/officeart/2005/8/layout/arrow2"/>
    <dgm:cxn modelId="{4EDC923C-B107-4C2F-8064-48D6F866127C}" srcId="{CEB34107-E9A0-4038-92E6-4CD931F2D3B6}" destId="{A9AF49A4-BDFA-4C07-B0C0-2048253428EE}" srcOrd="1" destOrd="0" parTransId="{18EEFBF9-0F95-4B51-8E7C-87DCC33D3124}" sibTransId="{4573AFD9-DC18-4E2A-9F72-A835AFA692B3}"/>
    <dgm:cxn modelId="{C9CEA553-AE8E-417A-A130-51AB7441D91A}" type="presOf" srcId="{4212BF90-4E34-41E6-B3C0-E9B0250AB178}" destId="{A453A4AA-A0C8-4BBD-8F41-00C77D7B6132}" srcOrd="0" destOrd="0" presId="urn:microsoft.com/office/officeart/2005/8/layout/arrow2"/>
    <dgm:cxn modelId="{81787685-945D-4844-8650-186526234474}" type="presOf" srcId="{7288A94E-9E54-4B8B-B29A-5AA68AFC85EE}" destId="{E48E7E1A-C98E-42B2-87FB-0897499066CE}" srcOrd="0" destOrd="0" presId="urn:microsoft.com/office/officeart/2005/8/layout/arrow2"/>
    <dgm:cxn modelId="{81986A8C-6130-4764-BA41-831FA22992CD}" srcId="{CEB34107-E9A0-4038-92E6-4CD931F2D3B6}" destId="{4A56DD50-B26A-4DF2-A520-F0B74E99BAE0}" srcOrd="0" destOrd="0" parTransId="{3B53D0A6-42C6-4226-AD80-471844867BC1}" sibTransId="{6EBA197B-0EA1-43AC-872A-D9615ADAC713}"/>
    <dgm:cxn modelId="{6B61D190-C637-44D8-AE8F-F4662B2EAC97}" srcId="{CEB34107-E9A0-4038-92E6-4CD931F2D3B6}" destId="{98F15A5A-44A5-4BDC-B72B-4B790C013D97}" srcOrd="4" destOrd="0" parTransId="{12BF8C09-CF55-42EF-8602-34A4372C8815}" sibTransId="{32CB97F2-344F-4653-98C9-B264D01D1A1C}"/>
    <dgm:cxn modelId="{4ED55CA3-31C7-4FA1-9523-41A7211539AB}" type="presOf" srcId="{CEB34107-E9A0-4038-92E6-4CD931F2D3B6}" destId="{172AC4B6-B457-4AE5-AAA3-45C297F56C17}" srcOrd="0" destOrd="0" presId="urn:microsoft.com/office/officeart/2005/8/layout/arrow2"/>
    <dgm:cxn modelId="{65DA2DBB-14BF-49CE-BAF1-0C02541A94E2}" type="presOf" srcId="{A9AF49A4-BDFA-4C07-B0C0-2048253428EE}" destId="{FCDFDF11-0F49-4EC0-B141-C1167942F2EC}" srcOrd="0" destOrd="0" presId="urn:microsoft.com/office/officeart/2005/8/layout/arrow2"/>
    <dgm:cxn modelId="{8AE047C2-5608-4551-AA2B-04729B795BAD}" type="presOf" srcId="{98F15A5A-44A5-4BDC-B72B-4B790C013D97}" destId="{48156B20-88CD-46E4-8ADF-2ACC6419CF75}" srcOrd="0" destOrd="0" presId="urn:microsoft.com/office/officeart/2005/8/layout/arrow2"/>
    <dgm:cxn modelId="{B6BE01E9-CDFB-4D81-A1D1-E47B53ADF572}" srcId="{CEB34107-E9A0-4038-92E6-4CD931F2D3B6}" destId="{4212BF90-4E34-41E6-B3C0-E9B0250AB178}" srcOrd="2" destOrd="0" parTransId="{7569EB88-AEEA-44E5-9547-60BF27E62B30}" sibTransId="{ABDC3F0A-D5F1-4263-ADB4-933BAFAA4458}"/>
    <dgm:cxn modelId="{77E507A5-46AD-4766-8286-C820193BD09A}" type="presParOf" srcId="{172AC4B6-B457-4AE5-AAA3-45C297F56C17}" destId="{204CC7C1-9560-4618-80EB-EFE9B5397D38}" srcOrd="0" destOrd="0" presId="urn:microsoft.com/office/officeart/2005/8/layout/arrow2"/>
    <dgm:cxn modelId="{453B0F96-23E5-4384-A2F3-9BADDC902B1B}" type="presParOf" srcId="{172AC4B6-B457-4AE5-AAA3-45C297F56C17}" destId="{8D9BB9B9-F6F2-47E1-A371-2F061CF4CDD3}" srcOrd="1" destOrd="0" presId="urn:microsoft.com/office/officeart/2005/8/layout/arrow2"/>
    <dgm:cxn modelId="{7A29C00E-DF26-4F6D-BFE0-F1345A4F1E7C}" type="presParOf" srcId="{8D9BB9B9-F6F2-47E1-A371-2F061CF4CDD3}" destId="{9F9E7576-9370-4F0C-A2D7-CBF7BEC4B8FF}" srcOrd="0" destOrd="0" presId="urn:microsoft.com/office/officeart/2005/8/layout/arrow2"/>
    <dgm:cxn modelId="{CF68C334-4D60-4CE1-9C29-46D4BF4DA77C}" type="presParOf" srcId="{8D9BB9B9-F6F2-47E1-A371-2F061CF4CDD3}" destId="{E8D22A0A-60E5-4678-997A-F09CD6FBD2AD}" srcOrd="1" destOrd="0" presId="urn:microsoft.com/office/officeart/2005/8/layout/arrow2"/>
    <dgm:cxn modelId="{9E90D2BA-81A6-4A22-87ED-7756AF8F4CF0}" type="presParOf" srcId="{8D9BB9B9-F6F2-47E1-A371-2F061CF4CDD3}" destId="{CB5C718A-70C5-498F-B30B-0B2F69434281}" srcOrd="2" destOrd="0" presId="urn:microsoft.com/office/officeart/2005/8/layout/arrow2"/>
    <dgm:cxn modelId="{767CFDDA-DB15-4742-91AC-0BD49EB6A482}" type="presParOf" srcId="{8D9BB9B9-F6F2-47E1-A371-2F061CF4CDD3}" destId="{FCDFDF11-0F49-4EC0-B141-C1167942F2EC}" srcOrd="3" destOrd="0" presId="urn:microsoft.com/office/officeart/2005/8/layout/arrow2"/>
    <dgm:cxn modelId="{D416BADD-9BBE-469C-A1D7-EB812E5A7A53}" type="presParOf" srcId="{8D9BB9B9-F6F2-47E1-A371-2F061CF4CDD3}" destId="{0241B79B-BDCF-45DF-A028-F427D7922D19}" srcOrd="4" destOrd="0" presId="urn:microsoft.com/office/officeart/2005/8/layout/arrow2"/>
    <dgm:cxn modelId="{8F996E72-0FC1-438D-A749-FE97B9CEA72E}" type="presParOf" srcId="{8D9BB9B9-F6F2-47E1-A371-2F061CF4CDD3}" destId="{A453A4AA-A0C8-4BBD-8F41-00C77D7B6132}" srcOrd="5" destOrd="0" presId="urn:microsoft.com/office/officeart/2005/8/layout/arrow2"/>
    <dgm:cxn modelId="{04D9A744-B833-4E6F-8E33-1F57B697964D}" type="presParOf" srcId="{8D9BB9B9-F6F2-47E1-A371-2F061CF4CDD3}" destId="{57978EE8-CAF1-4016-87EC-3616A0E78E8B}" srcOrd="6" destOrd="0" presId="urn:microsoft.com/office/officeart/2005/8/layout/arrow2"/>
    <dgm:cxn modelId="{209C64EC-16E8-48BC-BAF2-7B6E862EE442}" type="presParOf" srcId="{8D9BB9B9-F6F2-47E1-A371-2F061CF4CDD3}" destId="{E48E7E1A-C98E-42B2-87FB-0897499066CE}" srcOrd="7" destOrd="0" presId="urn:microsoft.com/office/officeart/2005/8/layout/arrow2"/>
    <dgm:cxn modelId="{0EB045D5-A0FB-4FAD-8218-20B3A9A6D64D}" type="presParOf" srcId="{8D9BB9B9-F6F2-47E1-A371-2F061CF4CDD3}" destId="{DBBB548B-C045-472A-BE76-2E95F6B7FEEB}" srcOrd="8" destOrd="0" presId="urn:microsoft.com/office/officeart/2005/8/layout/arrow2"/>
    <dgm:cxn modelId="{9E52D369-3E90-4FE5-8F9B-08CFAE9E6356}" type="presParOf" srcId="{8D9BB9B9-F6F2-47E1-A371-2F061CF4CDD3}" destId="{48156B20-88CD-46E4-8ADF-2ACC6419CF75}" srcOrd="9" destOrd="0" presId="urn:microsoft.com/office/officeart/2005/8/layout/arrow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EB34107-E9A0-4038-92E6-4CD931F2D3B6}" type="doc">
      <dgm:prSet loTypeId="urn:microsoft.com/office/officeart/2009/3/layout/DescendingProcess" loCatId="process" qsTypeId="urn:microsoft.com/office/officeart/2005/8/quickstyle/simple1" qsCatId="simple" csTypeId="urn:microsoft.com/office/officeart/2005/8/colors/accent1_2" csCatId="accent1" phldr="1"/>
      <dgm:spPr/>
    </dgm:pt>
    <dgm:pt modelId="{4A56DD50-B26A-4DF2-A520-F0B74E99BAE0}">
      <dgm:prSet phldrT="[Text]" custT="1"/>
      <dgm:spPr/>
      <dgm:t>
        <a:bodyPr/>
        <a:lstStyle/>
        <a:p>
          <a:r>
            <a:rPr lang="fr-CA" sz="1600" dirty="0">
              <a:latin typeface="Candara" panose="020E0502030303020204" pitchFamily="34" charset="0"/>
            </a:rPr>
            <a:t>INTRODUCTION</a:t>
          </a:r>
          <a:endParaRPr lang="fr-CA" sz="1200" dirty="0"/>
        </a:p>
      </dgm:t>
    </dgm:pt>
    <dgm:pt modelId="{3B53D0A6-42C6-4226-AD80-471844867BC1}" type="parTrans" cxnId="{81986A8C-6130-4764-BA41-831FA22992CD}">
      <dgm:prSet/>
      <dgm:spPr/>
      <dgm:t>
        <a:bodyPr/>
        <a:lstStyle/>
        <a:p>
          <a:endParaRPr lang="fr-CA"/>
        </a:p>
      </dgm:t>
    </dgm:pt>
    <dgm:pt modelId="{6EBA197B-0EA1-43AC-872A-D9615ADAC713}" type="sibTrans" cxnId="{81986A8C-6130-4764-BA41-831FA22992CD}">
      <dgm:prSet/>
      <dgm:spPr/>
      <dgm:t>
        <a:bodyPr/>
        <a:lstStyle/>
        <a:p>
          <a:endParaRPr lang="fr-CA"/>
        </a:p>
      </dgm:t>
    </dgm:pt>
    <dgm:pt modelId="{A9AF49A4-BDFA-4C07-B0C0-2048253428EE}">
      <dgm:prSet custT="1"/>
      <dgm:spPr/>
      <dgm:t>
        <a:bodyPr/>
        <a:lstStyle/>
        <a:p>
          <a:r>
            <a:rPr lang="fr-CA" sz="1600" dirty="0">
              <a:latin typeface="Candara" panose="020E0502030303020204" pitchFamily="34" charset="0"/>
            </a:rPr>
            <a:t>PRÉSENTATION DU PROJET</a:t>
          </a:r>
        </a:p>
      </dgm:t>
    </dgm:pt>
    <dgm:pt modelId="{18EEFBF9-0F95-4B51-8E7C-87DCC33D3124}" type="parTrans" cxnId="{4EDC923C-B107-4C2F-8064-48D6F866127C}">
      <dgm:prSet/>
      <dgm:spPr/>
      <dgm:t>
        <a:bodyPr/>
        <a:lstStyle/>
        <a:p>
          <a:endParaRPr lang="fr-CA"/>
        </a:p>
      </dgm:t>
    </dgm:pt>
    <dgm:pt modelId="{4573AFD9-DC18-4E2A-9F72-A835AFA692B3}" type="sibTrans" cxnId="{4EDC923C-B107-4C2F-8064-48D6F866127C}">
      <dgm:prSet/>
      <dgm:spPr/>
      <dgm:t>
        <a:bodyPr/>
        <a:lstStyle/>
        <a:p>
          <a:endParaRPr lang="fr-CA"/>
        </a:p>
      </dgm:t>
    </dgm:pt>
    <dgm:pt modelId="{4212BF90-4E34-41E6-B3C0-E9B0250AB178}">
      <dgm:prSet/>
      <dgm:spPr/>
      <dgm:t>
        <a:bodyPr/>
        <a:lstStyle/>
        <a:p>
          <a:r>
            <a:rPr lang="fr-CA" dirty="0">
              <a:latin typeface="Candara" panose="020E0502030303020204" pitchFamily="34" charset="0"/>
            </a:rPr>
            <a:t>LES ANNOTATIONS</a:t>
          </a:r>
        </a:p>
      </dgm:t>
    </dgm:pt>
    <dgm:pt modelId="{7569EB88-AEEA-44E5-9547-60BF27E62B30}" type="parTrans" cxnId="{B6BE01E9-CDFB-4D81-A1D1-E47B53ADF572}">
      <dgm:prSet/>
      <dgm:spPr/>
      <dgm:t>
        <a:bodyPr/>
        <a:lstStyle/>
        <a:p>
          <a:endParaRPr lang="fr-CA"/>
        </a:p>
      </dgm:t>
    </dgm:pt>
    <dgm:pt modelId="{ABDC3F0A-D5F1-4263-ADB4-933BAFAA4458}" type="sibTrans" cxnId="{B6BE01E9-CDFB-4D81-A1D1-E47B53ADF572}">
      <dgm:prSet/>
      <dgm:spPr/>
      <dgm:t>
        <a:bodyPr/>
        <a:lstStyle/>
        <a:p>
          <a:endParaRPr lang="fr-CA"/>
        </a:p>
      </dgm:t>
    </dgm:pt>
    <dgm:pt modelId="{7288A94E-9E54-4B8B-B29A-5AA68AFC85EE}">
      <dgm:prSet/>
      <dgm:spPr/>
      <dgm:t>
        <a:bodyPr/>
        <a:lstStyle/>
        <a:p>
          <a:r>
            <a:rPr lang="fr-CA" dirty="0">
              <a:highlight>
                <a:srgbClr val="FFFF00"/>
              </a:highlight>
              <a:latin typeface="Candara" panose="020E0502030303020204" pitchFamily="34" charset="0"/>
            </a:rPr>
            <a:t>LES ASSERTIONS</a:t>
          </a:r>
        </a:p>
      </dgm:t>
    </dgm:pt>
    <dgm:pt modelId="{02318BC2-0315-4F4C-BA4F-8E7320D5445B}" type="parTrans" cxnId="{AA5BFB13-705F-46DC-B124-5E16DF9C3142}">
      <dgm:prSet/>
      <dgm:spPr/>
      <dgm:t>
        <a:bodyPr/>
        <a:lstStyle/>
        <a:p>
          <a:endParaRPr lang="fr-CA"/>
        </a:p>
      </dgm:t>
    </dgm:pt>
    <dgm:pt modelId="{0D7B4815-494D-47B7-96C0-A87074DEA48F}" type="sibTrans" cxnId="{AA5BFB13-705F-46DC-B124-5E16DF9C3142}">
      <dgm:prSet/>
      <dgm:spPr/>
      <dgm:t>
        <a:bodyPr/>
        <a:lstStyle/>
        <a:p>
          <a:endParaRPr lang="fr-CA"/>
        </a:p>
      </dgm:t>
    </dgm:pt>
    <dgm:pt modelId="{364EA329-0056-4249-BF81-C75554DBDDF8}" type="pres">
      <dgm:prSet presAssocID="{CEB34107-E9A0-4038-92E6-4CD931F2D3B6}" presName="Name0" presStyleCnt="0">
        <dgm:presLayoutVars>
          <dgm:chMax val="7"/>
          <dgm:chPref val="5"/>
        </dgm:presLayoutVars>
      </dgm:prSet>
      <dgm:spPr/>
    </dgm:pt>
    <dgm:pt modelId="{7707A421-4D0B-477C-9C4E-50BABE479473}" type="pres">
      <dgm:prSet presAssocID="{CEB34107-E9A0-4038-92E6-4CD931F2D3B6}" presName="arrowNode" presStyleLbl="node1" presStyleIdx="0" presStyleCnt="1"/>
      <dgm:spPr/>
    </dgm:pt>
    <dgm:pt modelId="{211C174A-29D4-4063-B553-B7429072AE03}" type="pres">
      <dgm:prSet presAssocID="{4A56DD50-B26A-4DF2-A520-F0B74E99BAE0}" presName="txNode1" presStyleLbl="revTx" presStyleIdx="0" presStyleCnt="4">
        <dgm:presLayoutVars>
          <dgm:bulletEnabled val="1"/>
        </dgm:presLayoutVars>
      </dgm:prSet>
      <dgm:spPr/>
    </dgm:pt>
    <dgm:pt modelId="{62C6C432-E37B-4564-A2CA-5040EC45DFEF}" type="pres">
      <dgm:prSet presAssocID="{A9AF49A4-BDFA-4C07-B0C0-2048253428EE}" presName="txNode2" presStyleLbl="revTx" presStyleIdx="1" presStyleCnt="4">
        <dgm:presLayoutVars>
          <dgm:bulletEnabled val="1"/>
        </dgm:presLayoutVars>
      </dgm:prSet>
      <dgm:spPr/>
    </dgm:pt>
    <dgm:pt modelId="{7ED9ADA5-6115-4A6E-9360-BAC18193825E}" type="pres">
      <dgm:prSet presAssocID="{4573AFD9-DC18-4E2A-9F72-A835AFA692B3}" presName="dotNode2" presStyleCnt="0"/>
      <dgm:spPr/>
    </dgm:pt>
    <dgm:pt modelId="{EF6CC820-2D8A-4AF9-9948-ED5AF1047EC1}" type="pres">
      <dgm:prSet presAssocID="{4573AFD9-DC18-4E2A-9F72-A835AFA692B3}" presName="dotRepeatNode" presStyleLbl="fgShp" presStyleIdx="0" presStyleCnt="2"/>
      <dgm:spPr/>
    </dgm:pt>
    <dgm:pt modelId="{4627CA45-86AD-415A-A211-59E5A7B9C710}" type="pres">
      <dgm:prSet presAssocID="{4212BF90-4E34-41E6-B3C0-E9B0250AB178}" presName="txNode3" presStyleLbl="revTx" presStyleIdx="2" presStyleCnt="4">
        <dgm:presLayoutVars>
          <dgm:bulletEnabled val="1"/>
        </dgm:presLayoutVars>
      </dgm:prSet>
      <dgm:spPr/>
    </dgm:pt>
    <dgm:pt modelId="{D959CD49-3CF9-4593-83F9-28ED57549781}" type="pres">
      <dgm:prSet presAssocID="{ABDC3F0A-D5F1-4263-ADB4-933BAFAA4458}" presName="dotNode3" presStyleCnt="0"/>
      <dgm:spPr/>
    </dgm:pt>
    <dgm:pt modelId="{03D67B54-6AB7-40CF-B317-CE0D37F5D47A}" type="pres">
      <dgm:prSet presAssocID="{ABDC3F0A-D5F1-4263-ADB4-933BAFAA4458}" presName="dotRepeatNode" presStyleLbl="fgShp" presStyleIdx="1" presStyleCnt="2"/>
      <dgm:spPr/>
    </dgm:pt>
    <dgm:pt modelId="{115A0E91-484A-4FB3-AD12-11C8566D6B62}" type="pres">
      <dgm:prSet presAssocID="{7288A94E-9E54-4B8B-B29A-5AA68AFC85EE}" presName="txNode4" presStyleLbl="revTx" presStyleIdx="3" presStyleCnt="4">
        <dgm:presLayoutVars>
          <dgm:bulletEnabled val="1"/>
        </dgm:presLayoutVars>
      </dgm:prSet>
      <dgm:spPr/>
    </dgm:pt>
  </dgm:ptLst>
  <dgm:cxnLst>
    <dgm:cxn modelId="{47BAF80B-A543-418A-83B1-10746003CC61}" type="presOf" srcId="{ABDC3F0A-D5F1-4263-ADB4-933BAFAA4458}" destId="{03D67B54-6AB7-40CF-B317-CE0D37F5D47A}" srcOrd="0" destOrd="0" presId="urn:microsoft.com/office/officeart/2009/3/layout/DescendingProcess"/>
    <dgm:cxn modelId="{AA5BFB13-705F-46DC-B124-5E16DF9C3142}" srcId="{CEB34107-E9A0-4038-92E6-4CD931F2D3B6}" destId="{7288A94E-9E54-4B8B-B29A-5AA68AFC85EE}" srcOrd="3" destOrd="0" parTransId="{02318BC2-0315-4F4C-BA4F-8E7320D5445B}" sibTransId="{0D7B4815-494D-47B7-96C0-A87074DEA48F}"/>
    <dgm:cxn modelId="{F9D10721-19B1-4CEB-9F0E-4C24DCC48929}" type="presOf" srcId="{4212BF90-4E34-41E6-B3C0-E9B0250AB178}" destId="{4627CA45-86AD-415A-A211-59E5A7B9C710}" srcOrd="0" destOrd="0" presId="urn:microsoft.com/office/officeart/2009/3/layout/DescendingProcess"/>
    <dgm:cxn modelId="{4EDC923C-B107-4C2F-8064-48D6F866127C}" srcId="{CEB34107-E9A0-4038-92E6-4CD931F2D3B6}" destId="{A9AF49A4-BDFA-4C07-B0C0-2048253428EE}" srcOrd="1" destOrd="0" parTransId="{18EEFBF9-0F95-4B51-8E7C-87DCC33D3124}" sibTransId="{4573AFD9-DC18-4E2A-9F72-A835AFA692B3}"/>
    <dgm:cxn modelId="{3C07763D-0825-4503-A3D3-558AF4CA9A50}" type="presOf" srcId="{A9AF49A4-BDFA-4C07-B0C0-2048253428EE}" destId="{62C6C432-E37B-4564-A2CA-5040EC45DFEF}" srcOrd="0" destOrd="0" presId="urn:microsoft.com/office/officeart/2009/3/layout/DescendingProcess"/>
    <dgm:cxn modelId="{1AC8185D-7B90-48A6-8038-20720FF740F8}" type="presOf" srcId="{4573AFD9-DC18-4E2A-9F72-A835AFA692B3}" destId="{EF6CC820-2D8A-4AF9-9948-ED5AF1047EC1}" srcOrd="0" destOrd="0" presId="urn:microsoft.com/office/officeart/2009/3/layout/DescendingProcess"/>
    <dgm:cxn modelId="{81986A8C-6130-4764-BA41-831FA22992CD}" srcId="{CEB34107-E9A0-4038-92E6-4CD931F2D3B6}" destId="{4A56DD50-B26A-4DF2-A520-F0B74E99BAE0}" srcOrd="0" destOrd="0" parTransId="{3B53D0A6-42C6-4226-AD80-471844867BC1}" sibTransId="{6EBA197B-0EA1-43AC-872A-D9615ADAC713}"/>
    <dgm:cxn modelId="{8A4793AA-DF00-4535-AB51-CF4FF20DBD03}" type="presOf" srcId="{CEB34107-E9A0-4038-92E6-4CD931F2D3B6}" destId="{364EA329-0056-4249-BF81-C75554DBDDF8}" srcOrd="0" destOrd="0" presId="urn:microsoft.com/office/officeart/2009/3/layout/DescendingProcess"/>
    <dgm:cxn modelId="{F1F3BCD7-D330-4E1D-A38E-BE1E29871D41}" type="presOf" srcId="{7288A94E-9E54-4B8B-B29A-5AA68AFC85EE}" destId="{115A0E91-484A-4FB3-AD12-11C8566D6B62}" srcOrd="0" destOrd="0" presId="urn:microsoft.com/office/officeart/2009/3/layout/DescendingProcess"/>
    <dgm:cxn modelId="{DFC983DD-EBDE-4495-BD95-B07638A50344}" type="presOf" srcId="{4A56DD50-B26A-4DF2-A520-F0B74E99BAE0}" destId="{211C174A-29D4-4063-B553-B7429072AE03}" srcOrd="0" destOrd="0" presId="urn:microsoft.com/office/officeart/2009/3/layout/DescendingProcess"/>
    <dgm:cxn modelId="{B6BE01E9-CDFB-4D81-A1D1-E47B53ADF572}" srcId="{CEB34107-E9A0-4038-92E6-4CD931F2D3B6}" destId="{4212BF90-4E34-41E6-B3C0-E9B0250AB178}" srcOrd="2" destOrd="0" parTransId="{7569EB88-AEEA-44E5-9547-60BF27E62B30}" sibTransId="{ABDC3F0A-D5F1-4263-ADB4-933BAFAA4458}"/>
    <dgm:cxn modelId="{5C7DD98F-0F0F-4B85-8C80-A6E3F3628A78}" type="presParOf" srcId="{364EA329-0056-4249-BF81-C75554DBDDF8}" destId="{7707A421-4D0B-477C-9C4E-50BABE479473}" srcOrd="0" destOrd="0" presId="urn:microsoft.com/office/officeart/2009/3/layout/DescendingProcess"/>
    <dgm:cxn modelId="{548F705D-FA68-4676-BADD-490AF877B63F}" type="presParOf" srcId="{364EA329-0056-4249-BF81-C75554DBDDF8}" destId="{211C174A-29D4-4063-B553-B7429072AE03}" srcOrd="1" destOrd="0" presId="urn:microsoft.com/office/officeart/2009/3/layout/DescendingProcess"/>
    <dgm:cxn modelId="{69F05E97-773A-49CE-9F62-8A770CEDC224}" type="presParOf" srcId="{364EA329-0056-4249-BF81-C75554DBDDF8}" destId="{62C6C432-E37B-4564-A2CA-5040EC45DFEF}" srcOrd="2" destOrd="0" presId="urn:microsoft.com/office/officeart/2009/3/layout/DescendingProcess"/>
    <dgm:cxn modelId="{29D7AC68-1FF6-4C65-A730-AEBB96CF6A66}" type="presParOf" srcId="{364EA329-0056-4249-BF81-C75554DBDDF8}" destId="{7ED9ADA5-6115-4A6E-9360-BAC18193825E}" srcOrd="3" destOrd="0" presId="urn:microsoft.com/office/officeart/2009/3/layout/DescendingProcess"/>
    <dgm:cxn modelId="{F866C839-3833-42AD-A695-72E8196A4ED8}" type="presParOf" srcId="{7ED9ADA5-6115-4A6E-9360-BAC18193825E}" destId="{EF6CC820-2D8A-4AF9-9948-ED5AF1047EC1}" srcOrd="0" destOrd="0" presId="urn:microsoft.com/office/officeart/2009/3/layout/DescendingProcess"/>
    <dgm:cxn modelId="{AF13DD1B-BB48-4C4D-9837-1331DB465A2F}" type="presParOf" srcId="{364EA329-0056-4249-BF81-C75554DBDDF8}" destId="{4627CA45-86AD-415A-A211-59E5A7B9C710}" srcOrd="4" destOrd="0" presId="urn:microsoft.com/office/officeart/2009/3/layout/DescendingProcess"/>
    <dgm:cxn modelId="{F051FC89-ACE5-41BA-A8FD-B38EC6F72D52}" type="presParOf" srcId="{364EA329-0056-4249-BF81-C75554DBDDF8}" destId="{D959CD49-3CF9-4593-83F9-28ED57549781}" srcOrd="5" destOrd="0" presId="urn:microsoft.com/office/officeart/2009/3/layout/DescendingProcess"/>
    <dgm:cxn modelId="{721DF9CD-9CCC-4941-9911-D1FD36C35EF5}" type="presParOf" srcId="{D959CD49-3CF9-4593-83F9-28ED57549781}" destId="{03D67B54-6AB7-40CF-B317-CE0D37F5D47A}" srcOrd="0" destOrd="0" presId="urn:microsoft.com/office/officeart/2009/3/layout/DescendingProcess"/>
    <dgm:cxn modelId="{2A8DC216-76C8-4B4D-AA8F-DAA74006200B}" type="presParOf" srcId="{364EA329-0056-4249-BF81-C75554DBDDF8}" destId="{115A0E91-484A-4FB3-AD12-11C8566D6B62}" srcOrd="6" destOrd="0" presId="urn:microsoft.com/office/officeart/2009/3/layout/Descending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EB34107-E9A0-4038-92E6-4CD931F2D3B6}" type="doc">
      <dgm:prSet loTypeId="urn:microsoft.com/office/officeart/2005/8/layout/arrow2" loCatId="process" qsTypeId="urn:microsoft.com/office/officeart/2005/8/quickstyle/simple1" qsCatId="simple" csTypeId="urn:microsoft.com/office/officeart/2005/8/colors/accent1_2" csCatId="accent1" phldr="1"/>
      <dgm:spPr/>
    </dgm:pt>
    <dgm:pt modelId="{4A56DD50-B26A-4DF2-A520-F0B74E99BAE0}">
      <dgm:prSet phldrT="[Text]" custT="1"/>
      <dgm:spPr/>
      <dgm:t>
        <a:bodyPr/>
        <a:lstStyle/>
        <a:p>
          <a:pPr algn="ctr"/>
          <a:r>
            <a:rPr lang="fr-CA" sz="1800" b="0" dirty="0">
              <a:latin typeface="Candara" panose="020E0502030303020204" pitchFamily="34" charset="0"/>
            </a:rPr>
            <a:t>Liste</a:t>
          </a:r>
          <a:endParaRPr lang="fr-CA" sz="1400" b="0" dirty="0"/>
        </a:p>
      </dgm:t>
    </dgm:pt>
    <dgm:pt modelId="{3B53D0A6-42C6-4226-AD80-471844867BC1}" type="parTrans" cxnId="{81986A8C-6130-4764-BA41-831FA22992CD}">
      <dgm:prSet/>
      <dgm:spPr/>
      <dgm:t>
        <a:bodyPr/>
        <a:lstStyle/>
        <a:p>
          <a:endParaRPr lang="fr-CA"/>
        </a:p>
      </dgm:t>
    </dgm:pt>
    <dgm:pt modelId="{6EBA197B-0EA1-43AC-872A-D9615ADAC713}" type="sibTrans" cxnId="{81986A8C-6130-4764-BA41-831FA22992CD}">
      <dgm:prSet/>
      <dgm:spPr/>
      <dgm:t>
        <a:bodyPr/>
        <a:lstStyle/>
        <a:p>
          <a:endParaRPr lang="fr-CA"/>
        </a:p>
      </dgm:t>
    </dgm:pt>
    <dgm:pt modelId="{A9AF49A4-BDFA-4C07-B0C0-2048253428EE}">
      <dgm:prSet custT="1"/>
      <dgm:spPr>
        <a:noFill/>
        <a:ln>
          <a:noFill/>
        </a:ln>
        <a:effectLst/>
      </dgm:spPr>
      <dgm:t>
        <a:bodyPr spcFirstLastPara="0" vert="horz" wrap="square" lIns="84849" tIns="0" rIns="0" bIns="0" numCol="1" spcCol="1270" anchor="t" anchorCtr="0"/>
        <a:lstStyle/>
        <a:p>
          <a:r>
            <a:rPr lang="fr-CA" sz="1800" kern="1200" dirty="0">
              <a:solidFill>
                <a:prstClr val="black">
                  <a:hueOff val="0"/>
                  <a:satOff val="0"/>
                  <a:lumOff val="0"/>
                  <a:alphaOff val="0"/>
                </a:prstClr>
              </a:solidFill>
              <a:latin typeface="Candara" panose="020E0502030303020204" pitchFamily="34" charset="0"/>
              <a:ea typeface="+mn-ea"/>
              <a:cs typeface="+mn-cs"/>
            </a:rPr>
            <a:t>Démo projet</a:t>
          </a:r>
          <a:endParaRPr lang="fr-CA" sz="2000" kern="1200" dirty="0">
            <a:solidFill>
              <a:prstClr val="black">
                <a:hueOff val="0"/>
                <a:satOff val="0"/>
                <a:lumOff val="0"/>
                <a:alphaOff val="0"/>
              </a:prstClr>
            </a:solidFill>
            <a:latin typeface="Candara" panose="020E0502030303020204" pitchFamily="34" charset="0"/>
            <a:ea typeface="+mn-ea"/>
            <a:cs typeface="+mn-cs"/>
          </a:endParaRPr>
        </a:p>
      </dgm:t>
    </dgm:pt>
    <dgm:pt modelId="{18EEFBF9-0F95-4B51-8E7C-87DCC33D3124}" type="parTrans" cxnId="{4EDC923C-B107-4C2F-8064-48D6F866127C}">
      <dgm:prSet/>
      <dgm:spPr/>
      <dgm:t>
        <a:bodyPr/>
        <a:lstStyle/>
        <a:p>
          <a:endParaRPr lang="fr-CA"/>
        </a:p>
      </dgm:t>
    </dgm:pt>
    <dgm:pt modelId="{4573AFD9-DC18-4E2A-9F72-A835AFA692B3}" type="sibTrans" cxnId="{4EDC923C-B107-4C2F-8064-48D6F866127C}">
      <dgm:prSet/>
      <dgm:spPr/>
      <dgm:t>
        <a:bodyPr/>
        <a:lstStyle/>
        <a:p>
          <a:endParaRPr lang="fr-CA"/>
        </a:p>
      </dgm:t>
    </dgm:pt>
    <dgm:pt modelId="{4212BF90-4E34-41E6-B3C0-E9B0250AB178}">
      <dgm:prSet custT="1"/>
      <dgm:spPr/>
      <dgm:t>
        <a:bodyPr/>
        <a:lstStyle/>
        <a:p>
          <a:r>
            <a:rPr lang="fr-CA" sz="1600" dirty="0">
              <a:highlight>
                <a:srgbClr val="FFFF00"/>
              </a:highlight>
              <a:latin typeface="Candara" panose="020E0502030303020204" pitchFamily="34" charset="0"/>
            </a:rPr>
            <a:t>Nouvelles assertions JUNIT5</a:t>
          </a:r>
        </a:p>
      </dgm:t>
    </dgm:pt>
    <dgm:pt modelId="{7569EB88-AEEA-44E5-9547-60BF27E62B30}" type="parTrans" cxnId="{B6BE01E9-CDFB-4D81-A1D1-E47B53ADF572}">
      <dgm:prSet/>
      <dgm:spPr/>
      <dgm:t>
        <a:bodyPr/>
        <a:lstStyle/>
        <a:p>
          <a:endParaRPr lang="fr-CA"/>
        </a:p>
      </dgm:t>
    </dgm:pt>
    <dgm:pt modelId="{ABDC3F0A-D5F1-4263-ADB4-933BAFAA4458}" type="sibTrans" cxnId="{B6BE01E9-CDFB-4D81-A1D1-E47B53ADF572}">
      <dgm:prSet/>
      <dgm:spPr/>
      <dgm:t>
        <a:bodyPr/>
        <a:lstStyle/>
        <a:p>
          <a:endParaRPr lang="fr-CA"/>
        </a:p>
      </dgm:t>
    </dgm:pt>
    <dgm:pt modelId="{7288A94E-9E54-4B8B-B29A-5AA68AFC85EE}">
      <dgm:prSet custT="1"/>
      <dgm:spPr/>
      <dgm:t>
        <a:bodyPr/>
        <a:lstStyle/>
        <a:p>
          <a:r>
            <a:rPr lang="fr-CA" sz="1800" dirty="0">
              <a:latin typeface="Candara" panose="020E0502030303020204" pitchFamily="34" charset="0"/>
            </a:rPr>
            <a:t>Exceptions</a:t>
          </a:r>
          <a:endParaRPr lang="fr-CA" sz="2000" dirty="0">
            <a:latin typeface="Candara" panose="020E0502030303020204" pitchFamily="34" charset="0"/>
          </a:endParaRPr>
        </a:p>
      </dgm:t>
    </dgm:pt>
    <dgm:pt modelId="{02318BC2-0315-4F4C-BA4F-8E7320D5445B}" type="parTrans" cxnId="{AA5BFB13-705F-46DC-B124-5E16DF9C3142}">
      <dgm:prSet/>
      <dgm:spPr/>
      <dgm:t>
        <a:bodyPr/>
        <a:lstStyle/>
        <a:p>
          <a:endParaRPr lang="fr-CA"/>
        </a:p>
      </dgm:t>
    </dgm:pt>
    <dgm:pt modelId="{0D7B4815-494D-47B7-96C0-A87074DEA48F}" type="sibTrans" cxnId="{AA5BFB13-705F-46DC-B124-5E16DF9C3142}">
      <dgm:prSet/>
      <dgm:spPr/>
      <dgm:t>
        <a:bodyPr/>
        <a:lstStyle/>
        <a:p>
          <a:endParaRPr lang="fr-CA"/>
        </a:p>
      </dgm:t>
    </dgm:pt>
    <dgm:pt modelId="{98F15A5A-44A5-4BDC-B72B-4B790C013D97}">
      <dgm:prSet custT="1"/>
      <dgm:spPr/>
      <dgm:t>
        <a:bodyPr/>
        <a:lstStyle/>
        <a:p>
          <a:r>
            <a:rPr lang="fr-CA" sz="1600" dirty="0">
              <a:latin typeface="Candara" panose="020E0502030303020204" pitchFamily="34" charset="0"/>
            </a:rPr>
            <a:t>Temps d’exécution</a:t>
          </a:r>
        </a:p>
      </dgm:t>
    </dgm:pt>
    <dgm:pt modelId="{12BF8C09-CF55-42EF-8602-34A4372C8815}" type="parTrans" cxnId="{6B61D190-C637-44D8-AE8F-F4662B2EAC97}">
      <dgm:prSet/>
      <dgm:spPr/>
      <dgm:t>
        <a:bodyPr/>
        <a:lstStyle/>
        <a:p>
          <a:endParaRPr lang="fr-CA"/>
        </a:p>
      </dgm:t>
    </dgm:pt>
    <dgm:pt modelId="{32CB97F2-344F-4653-98C9-B264D01D1A1C}" type="sibTrans" cxnId="{6B61D190-C637-44D8-AE8F-F4662B2EAC97}">
      <dgm:prSet/>
      <dgm:spPr/>
      <dgm:t>
        <a:bodyPr/>
        <a:lstStyle/>
        <a:p>
          <a:endParaRPr lang="fr-CA"/>
        </a:p>
      </dgm:t>
    </dgm:pt>
    <dgm:pt modelId="{172AC4B6-B457-4AE5-AAA3-45C297F56C17}" type="pres">
      <dgm:prSet presAssocID="{CEB34107-E9A0-4038-92E6-4CD931F2D3B6}" presName="arrowDiagram" presStyleCnt="0">
        <dgm:presLayoutVars>
          <dgm:chMax val="5"/>
          <dgm:dir/>
          <dgm:resizeHandles val="exact"/>
        </dgm:presLayoutVars>
      </dgm:prSet>
      <dgm:spPr/>
    </dgm:pt>
    <dgm:pt modelId="{204CC7C1-9560-4618-80EB-EFE9B5397D38}" type="pres">
      <dgm:prSet presAssocID="{CEB34107-E9A0-4038-92E6-4CD931F2D3B6}" presName="arrow" presStyleLbl="bgShp" presStyleIdx="0" presStyleCnt="1" custLinFactNeighborX="23805" custLinFactNeighborY="3612"/>
      <dgm:spPr/>
    </dgm:pt>
    <dgm:pt modelId="{8D9BB9B9-F6F2-47E1-A371-2F061CF4CDD3}" type="pres">
      <dgm:prSet presAssocID="{CEB34107-E9A0-4038-92E6-4CD931F2D3B6}" presName="arrowDiagram5" presStyleCnt="0"/>
      <dgm:spPr/>
    </dgm:pt>
    <dgm:pt modelId="{9F9E7576-9370-4F0C-A2D7-CBF7BEC4B8FF}" type="pres">
      <dgm:prSet presAssocID="{4A56DD50-B26A-4DF2-A520-F0B74E99BAE0}" presName="bullet5a" presStyleLbl="node1" presStyleIdx="0" presStyleCnt="5"/>
      <dgm:spPr/>
    </dgm:pt>
    <dgm:pt modelId="{E8D22A0A-60E5-4678-997A-F09CD6FBD2AD}" type="pres">
      <dgm:prSet presAssocID="{4A56DD50-B26A-4DF2-A520-F0B74E99BAE0}" presName="textBox5a" presStyleLbl="revTx" presStyleIdx="0" presStyleCnt="5" custLinFactNeighborX="37214" custLinFactNeighborY="-4007">
        <dgm:presLayoutVars>
          <dgm:bulletEnabled val="1"/>
        </dgm:presLayoutVars>
      </dgm:prSet>
      <dgm:spPr/>
    </dgm:pt>
    <dgm:pt modelId="{CB5C718A-70C5-498F-B30B-0B2F69434281}" type="pres">
      <dgm:prSet presAssocID="{A9AF49A4-BDFA-4C07-B0C0-2048253428EE}" presName="bullet5b" presStyleLbl="node1" presStyleIdx="1" presStyleCnt="5"/>
      <dgm:spPr/>
    </dgm:pt>
    <dgm:pt modelId="{FCDFDF11-0F49-4EC0-B141-C1167942F2EC}" type="pres">
      <dgm:prSet presAssocID="{A9AF49A4-BDFA-4C07-B0C0-2048253428EE}" presName="textBox5b" presStyleLbl="revTx" presStyleIdx="1" presStyleCnt="5" custLinFactNeighborX="34615" custLinFactNeighborY="-1045">
        <dgm:presLayoutVars>
          <dgm:bulletEnabled val="1"/>
        </dgm:presLayoutVars>
      </dgm:prSet>
      <dgm:spPr/>
    </dgm:pt>
    <dgm:pt modelId="{0241B79B-BDCF-45DF-A028-F427D7922D19}" type="pres">
      <dgm:prSet presAssocID="{4212BF90-4E34-41E6-B3C0-E9B0250AB178}" presName="bullet5c" presStyleLbl="node1" presStyleIdx="2" presStyleCnt="5"/>
      <dgm:spPr/>
    </dgm:pt>
    <dgm:pt modelId="{A453A4AA-A0C8-4BBD-8F41-00C77D7B6132}" type="pres">
      <dgm:prSet presAssocID="{4212BF90-4E34-41E6-B3C0-E9B0250AB178}" presName="textBox5c" presStyleLbl="revTx" presStyleIdx="2" presStyleCnt="5">
        <dgm:presLayoutVars>
          <dgm:bulletEnabled val="1"/>
        </dgm:presLayoutVars>
      </dgm:prSet>
      <dgm:spPr/>
    </dgm:pt>
    <dgm:pt modelId="{57978EE8-CAF1-4016-87EC-3616A0E78E8B}" type="pres">
      <dgm:prSet presAssocID="{7288A94E-9E54-4B8B-B29A-5AA68AFC85EE}" presName="bullet5d" presStyleLbl="node1" presStyleIdx="3" presStyleCnt="5"/>
      <dgm:spPr/>
    </dgm:pt>
    <dgm:pt modelId="{E48E7E1A-C98E-42B2-87FB-0897499066CE}" type="pres">
      <dgm:prSet presAssocID="{7288A94E-9E54-4B8B-B29A-5AA68AFC85EE}" presName="textBox5d" presStyleLbl="revTx" presStyleIdx="3" presStyleCnt="5">
        <dgm:presLayoutVars>
          <dgm:bulletEnabled val="1"/>
        </dgm:presLayoutVars>
      </dgm:prSet>
      <dgm:spPr/>
    </dgm:pt>
    <dgm:pt modelId="{DBBB548B-C045-472A-BE76-2E95F6B7FEEB}" type="pres">
      <dgm:prSet presAssocID="{98F15A5A-44A5-4BDC-B72B-4B790C013D97}" presName="bullet5e" presStyleLbl="node1" presStyleIdx="4" presStyleCnt="5"/>
      <dgm:spPr/>
    </dgm:pt>
    <dgm:pt modelId="{48156B20-88CD-46E4-8ADF-2ACC6419CF75}" type="pres">
      <dgm:prSet presAssocID="{98F15A5A-44A5-4BDC-B72B-4B790C013D97}" presName="textBox5e" presStyleLbl="revTx" presStyleIdx="4" presStyleCnt="5">
        <dgm:presLayoutVars>
          <dgm:bulletEnabled val="1"/>
        </dgm:presLayoutVars>
      </dgm:prSet>
      <dgm:spPr/>
    </dgm:pt>
  </dgm:ptLst>
  <dgm:cxnLst>
    <dgm:cxn modelId="{AA5BFB13-705F-46DC-B124-5E16DF9C3142}" srcId="{CEB34107-E9A0-4038-92E6-4CD931F2D3B6}" destId="{7288A94E-9E54-4B8B-B29A-5AA68AFC85EE}" srcOrd="3" destOrd="0" parTransId="{02318BC2-0315-4F4C-BA4F-8E7320D5445B}" sibTransId="{0D7B4815-494D-47B7-96C0-A87074DEA48F}"/>
    <dgm:cxn modelId="{FA506016-7AAA-4F57-B62B-62ABCBCD3D0B}" type="presOf" srcId="{4A56DD50-B26A-4DF2-A520-F0B74E99BAE0}" destId="{E8D22A0A-60E5-4678-997A-F09CD6FBD2AD}" srcOrd="0" destOrd="0" presId="urn:microsoft.com/office/officeart/2005/8/layout/arrow2"/>
    <dgm:cxn modelId="{4EDC923C-B107-4C2F-8064-48D6F866127C}" srcId="{CEB34107-E9A0-4038-92E6-4CD931F2D3B6}" destId="{A9AF49A4-BDFA-4C07-B0C0-2048253428EE}" srcOrd="1" destOrd="0" parTransId="{18EEFBF9-0F95-4B51-8E7C-87DCC33D3124}" sibTransId="{4573AFD9-DC18-4E2A-9F72-A835AFA692B3}"/>
    <dgm:cxn modelId="{C9CEA553-AE8E-417A-A130-51AB7441D91A}" type="presOf" srcId="{4212BF90-4E34-41E6-B3C0-E9B0250AB178}" destId="{A453A4AA-A0C8-4BBD-8F41-00C77D7B6132}" srcOrd="0" destOrd="0" presId="urn:microsoft.com/office/officeart/2005/8/layout/arrow2"/>
    <dgm:cxn modelId="{81787685-945D-4844-8650-186526234474}" type="presOf" srcId="{7288A94E-9E54-4B8B-B29A-5AA68AFC85EE}" destId="{E48E7E1A-C98E-42B2-87FB-0897499066CE}" srcOrd="0" destOrd="0" presId="urn:microsoft.com/office/officeart/2005/8/layout/arrow2"/>
    <dgm:cxn modelId="{81986A8C-6130-4764-BA41-831FA22992CD}" srcId="{CEB34107-E9A0-4038-92E6-4CD931F2D3B6}" destId="{4A56DD50-B26A-4DF2-A520-F0B74E99BAE0}" srcOrd="0" destOrd="0" parTransId="{3B53D0A6-42C6-4226-AD80-471844867BC1}" sibTransId="{6EBA197B-0EA1-43AC-872A-D9615ADAC713}"/>
    <dgm:cxn modelId="{6B61D190-C637-44D8-AE8F-F4662B2EAC97}" srcId="{CEB34107-E9A0-4038-92E6-4CD931F2D3B6}" destId="{98F15A5A-44A5-4BDC-B72B-4B790C013D97}" srcOrd="4" destOrd="0" parTransId="{12BF8C09-CF55-42EF-8602-34A4372C8815}" sibTransId="{32CB97F2-344F-4653-98C9-B264D01D1A1C}"/>
    <dgm:cxn modelId="{4ED55CA3-31C7-4FA1-9523-41A7211539AB}" type="presOf" srcId="{CEB34107-E9A0-4038-92E6-4CD931F2D3B6}" destId="{172AC4B6-B457-4AE5-AAA3-45C297F56C17}" srcOrd="0" destOrd="0" presId="urn:microsoft.com/office/officeart/2005/8/layout/arrow2"/>
    <dgm:cxn modelId="{65DA2DBB-14BF-49CE-BAF1-0C02541A94E2}" type="presOf" srcId="{A9AF49A4-BDFA-4C07-B0C0-2048253428EE}" destId="{FCDFDF11-0F49-4EC0-B141-C1167942F2EC}" srcOrd="0" destOrd="0" presId="urn:microsoft.com/office/officeart/2005/8/layout/arrow2"/>
    <dgm:cxn modelId="{8AE047C2-5608-4551-AA2B-04729B795BAD}" type="presOf" srcId="{98F15A5A-44A5-4BDC-B72B-4B790C013D97}" destId="{48156B20-88CD-46E4-8ADF-2ACC6419CF75}" srcOrd="0" destOrd="0" presId="urn:microsoft.com/office/officeart/2005/8/layout/arrow2"/>
    <dgm:cxn modelId="{B6BE01E9-CDFB-4D81-A1D1-E47B53ADF572}" srcId="{CEB34107-E9A0-4038-92E6-4CD931F2D3B6}" destId="{4212BF90-4E34-41E6-B3C0-E9B0250AB178}" srcOrd="2" destOrd="0" parTransId="{7569EB88-AEEA-44E5-9547-60BF27E62B30}" sibTransId="{ABDC3F0A-D5F1-4263-ADB4-933BAFAA4458}"/>
    <dgm:cxn modelId="{77E507A5-46AD-4766-8286-C820193BD09A}" type="presParOf" srcId="{172AC4B6-B457-4AE5-AAA3-45C297F56C17}" destId="{204CC7C1-9560-4618-80EB-EFE9B5397D38}" srcOrd="0" destOrd="0" presId="urn:microsoft.com/office/officeart/2005/8/layout/arrow2"/>
    <dgm:cxn modelId="{453B0F96-23E5-4384-A2F3-9BADDC902B1B}" type="presParOf" srcId="{172AC4B6-B457-4AE5-AAA3-45C297F56C17}" destId="{8D9BB9B9-F6F2-47E1-A371-2F061CF4CDD3}" srcOrd="1" destOrd="0" presId="urn:microsoft.com/office/officeart/2005/8/layout/arrow2"/>
    <dgm:cxn modelId="{7A29C00E-DF26-4F6D-BFE0-F1345A4F1E7C}" type="presParOf" srcId="{8D9BB9B9-F6F2-47E1-A371-2F061CF4CDD3}" destId="{9F9E7576-9370-4F0C-A2D7-CBF7BEC4B8FF}" srcOrd="0" destOrd="0" presId="urn:microsoft.com/office/officeart/2005/8/layout/arrow2"/>
    <dgm:cxn modelId="{CF68C334-4D60-4CE1-9C29-46D4BF4DA77C}" type="presParOf" srcId="{8D9BB9B9-F6F2-47E1-A371-2F061CF4CDD3}" destId="{E8D22A0A-60E5-4678-997A-F09CD6FBD2AD}" srcOrd="1" destOrd="0" presId="urn:microsoft.com/office/officeart/2005/8/layout/arrow2"/>
    <dgm:cxn modelId="{9E90D2BA-81A6-4A22-87ED-7756AF8F4CF0}" type="presParOf" srcId="{8D9BB9B9-F6F2-47E1-A371-2F061CF4CDD3}" destId="{CB5C718A-70C5-498F-B30B-0B2F69434281}" srcOrd="2" destOrd="0" presId="urn:microsoft.com/office/officeart/2005/8/layout/arrow2"/>
    <dgm:cxn modelId="{767CFDDA-DB15-4742-91AC-0BD49EB6A482}" type="presParOf" srcId="{8D9BB9B9-F6F2-47E1-A371-2F061CF4CDD3}" destId="{FCDFDF11-0F49-4EC0-B141-C1167942F2EC}" srcOrd="3" destOrd="0" presId="urn:microsoft.com/office/officeart/2005/8/layout/arrow2"/>
    <dgm:cxn modelId="{D416BADD-9BBE-469C-A1D7-EB812E5A7A53}" type="presParOf" srcId="{8D9BB9B9-F6F2-47E1-A371-2F061CF4CDD3}" destId="{0241B79B-BDCF-45DF-A028-F427D7922D19}" srcOrd="4" destOrd="0" presId="urn:microsoft.com/office/officeart/2005/8/layout/arrow2"/>
    <dgm:cxn modelId="{8F996E72-0FC1-438D-A749-FE97B9CEA72E}" type="presParOf" srcId="{8D9BB9B9-F6F2-47E1-A371-2F061CF4CDD3}" destId="{A453A4AA-A0C8-4BBD-8F41-00C77D7B6132}" srcOrd="5" destOrd="0" presId="urn:microsoft.com/office/officeart/2005/8/layout/arrow2"/>
    <dgm:cxn modelId="{04D9A744-B833-4E6F-8E33-1F57B697964D}" type="presParOf" srcId="{8D9BB9B9-F6F2-47E1-A371-2F061CF4CDD3}" destId="{57978EE8-CAF1-4016-87EC-3616A0E78E8B}" srcOrd="6" destOrd="0" presId="urn:microsoft.com/office/officeart/2005/8/layout/arrow2"/>
    <dgm:cxn modelId="{209C64EC-16E8-48BC-BAF2-7B6E862EE442}" type="presParOf" srcId="{8D9BB9B9-F6F2-47E1-A371-2F061CF4CDD3}" destId="{E48E7E1A-C98E-42B2-87FB-0897499066CE}" srcOrd="7" destOrd="0" presId="urn:microsoft.com/office/officeart/2005/8/layout/arrow2"/>
    <dgm:cxn modelId="{0EB045D5-A0FB-4FAD-8218-20B3A9A6D64D}" type="presParOf" srcId="{8D9BB9B9-F6F2-47E1-A371-2F061CF4CDD3}" destId="{DBBB548B-C045-472A-BE76-2E95F6B7FEEB}" srcOrd="8" destOrd="0" presId="urn:microsoft.com/office/officeart/2005/8/layout/arrow2"/>
    <dgm:cxn modelId="{9E52D369-3E90-4FE5-8F9B-08CFAE9E6356}" type="presParOf" srcId="{8D9BB9B9-F6F2-47E1-A371-2F061CF4CDD3}" destId="{48156B20-88CD-46E4-8ADF-2ACC6419CF75}" srcOrd="9" destOrd="0" presId="urn:microsoft.com/office/officeart/2005/8/layout/arrow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EB34107-E9A0-4038-92E6-4CD931F2D3B6}" type="doc">
      <dgm:prSet loTypeId="urn:microsoft.com/office/officeart/2009/3/layout/DescendingProcess" loCatId="process" qsTypeId="urn:microsoft.com/office/officeart/2005/8/quickstyle/simple1" qsCatId="simple" csTypeId="urn:microsoft.com/office/officeart/2005/8/colors/accent1_2" csCatId="accent1" phldr="1"/>
      <dgm:spPr/>
    </dgm:pt>
    <dgm:pt modelId="{4A56DD50-B26A-4DF2-A520-F0B74E99BAE0}">
      <dgm:prSet phldrT="[Text]" custT="1"/>
      <dgm:spPr/>
      <dgm:t>
        <a:bodyPr/>
        <a:lstStyle/>
        <a:p>
          <a:r>
            <a:rPr lang="fr-CA" sz="1600" dirty="0">
              <a:latin typeface="Candara" panose="020E0502030303020204" pitchFamily="34" charset="0"/>
            </a:rPr>
            <a:t>INTRODUCTION</a:t>
          </a:r>
          <a:endParaRPr lang="fr-CA" sz="1200" dirty="0"/>
        </a:p>
      </dgm:t>
    </dgm:pt>
    <dgm:pt modelId="{3B53D0A6-42C6-4226-AD80-471844867BC1}" type="parTrans" cxnId="{81986A8C-6130-4764-BA41-831FA22992CD}">
      <dgm:prSet/>
      <dgm:spPr/>
      <dgm:t>
        <a:bodyPr/>
        <a:lstStyle/>
        <a:p>
          <a:endParaRPr lang="fr-CA"/>
        </a:p>
      </dgm:t>
    </dgm:pt>
    <dgm:pt modelId="{6EBA197B-0EA1-43AC-872A-D9615ADAC713}" type="sibTrans" cxnId="{81986A8C-6130-4764-BA41-831FA22992CD}">
      <dgm:prSet/>
      <dgm:spPr/>
      <dgm:t>
        <a:bodyPr/>
        <a:lstStyle/>
        <a:p>
          <a:endParaRPr lang="fr-CA"/>
        </a:p>
      </dgm:t>
    </dgm:pt>
    <dgm:pt modelId="{A9AF49A4-BDFA-4C07-B0C0-2048253428EE}">
      <dgm:prSet custT="1"/>
      <dgm:spPr/>
      <dgm:t>
        <a:bodyPr/>
        <a:lstStyle/>
        <a:p>
          <a:r>
            <a:rPr lang="fr-CA" sz="1600" dirty="0">
              <a:latin typeface="Candara" panose="020E0502030303020204" pitchFamily="34" charset="0"/>
            </a:rPr>
            <a:t>PRÉSENTATION DU PROJET</a:t>
          </a:r>
        </a:p>
      </dgm:t>
    </dgm:pt>
    <dgm:pt modelId="{18EEFBF9-0F95-4B51-8E7C-87DCC33D3124}" type="parTrans" cxnId="{4EDC923C-B107-4C2F-8064-48D6F866127C}">
      <dgm:prSet/>
      <dgm:spPr/>
      <dgm:t>
        <a:bodyPr/>
        <a:lstStyle/>
        <a:p>
          <a:endParaRPr lang="fr-CA"/>
        </a:p>
      </dgm:t>
    </dgm:pt>
    <dgm:pt modelId="{4573AFD9-DC18-4E2A-9F72-A835AFA692B3}" type="sibTrans" cxnId="{4EDC923C-B107-4C2F-8064-48D6F866127C}">
      <dgm:prSet/>
      <dgm:spPr/>
      <dgm:t>
        <a:bodyPr/>
        <a:lstStyle/>
        <a:p>
          <a:endParaRPr lang="fr-CA"/>
        </a:p>
      </dgm:t>
    </dgm:pt>
    <dgm:pt modelId="{4212BF90-4E34-41E6-B3C0-E9B0250AB178}">
      <dgm:prSet/>
      <dgm:spPr/>
      <dgm:t>
        <a:bodyPr/>
        <a:lstStyle/>
        <a:p>
          <a:r>
            <a:rPr lang="fr-CA" dirty="0">
              <a:latin typeface="Candara" panose="020E0502030303020204" pitchFamily="34" charset="0"/>
            </a:rPr>
            <a:t>LES ANNOTATIONS</a:t>
          </a:r>
        </a:p>
      </dgm:t>
    </dgm:pt>
    <dgm:pt modelId="{7569EB88-AEEA-44E5-9547-60BF27E62B30}" type="parTrans" cxnId="{B6BE01E9-CDFB-4D81-A1D1-E47B53ADF572}">
      <dgm:prSet/>
      <dgm:spPr/>
      <dgm:t>
        <a:bodyPr/>
        <a:lstStyle/>
        <a:p>
          <a:endParaRPr lang="fr-CA"/>
        </a:p>
      </dgm:t>
    </dgm:pt>
    <dgm:pt modelId="{ABDC3F0A-D5F1-4263-ADB4-933BAFAA4458}" type="sibTrans" cxnId="{B6BE01E9-CDFB-4D81-A1D1-E47B53ADF572}">
      <dgm:prSet/>
      <dgm:spPr/>
      <dgm:t>
        <a:bodyPr/>
        <a:lstStyle/>
        <a:p>
          <a:endParaRPr lang="fr-CA"/>
        </a:p>
      </dgm:t>
    </dgm:pt>
    <dgm:pt modelId="{7288A94E-9E54-4B8B-B29A-5AA68AFC85EE}">
      <dgm:prSet/>
      <dgm:spPr/>
      <dgm:t>
        <a:bodyPr/>
        <a:lstStyle/>
        <a:p>
          <a:r>
            <a:rPr lang="fr-CA" dirty="0">
              <a:highlight>
                <a:srgbClr val="FFFF00"/>
              </a:highlight>
              <a:latin typeface="Candara" panose="020E0502030303020204" pitchFamily="34" charset="0"/>
            </a:rPr>
            <a:t>LES ASSERTIONS</a:t>
          </a:r>
        </a:p>
      </dgm:t>
    </dgm:pt>
    <dgm:pt modelId="{02318BC2-0315-4F4C-BA4F-8E7320D5445B}" type="parTrans" cxnId="{AA5BFB13-705F-46DC-B124-5E16DF9C3142}">
      <dgm:prSet/>
      <dgm:spPr/>
      <dgm:t>
        <a:bodyPr/>
        <a:lstStyle/>
        <a:p>
          <a:endParaRPr lang="fr-CA"/>
        </a:p>
      </dgm:t>
    </dgm:pt>
    <dgm:pt modelId="{0D7B4815-494D-47B7-96C0-A87074DEA48F}" type="sibTrans" cxnId="{AA5BFB13-705F-46DC-B124-5E16DF9C3142}">
      <dgm:prSet/>
      <dgm:spPr/>
      <dgm:t>
        <a:bodyPr/>
        <a:lstStyle/>
        <a:p>
          <a:endParaRPr lang="fr-CA"/>
        </a:p>
      </dgm:t>
    </dgm:pt>
    <dgm:pt modelId="{364EA329-0056-4249-BF81-C75554DBDDF8}" type="pres">
      <dgm:prSet presAssocID="{CEB34107-E9A0-4038-92E6-4CD931F2D3B6}" presName="Name0" presStyleCnt="0">
        <dgm:presLayoutVars>
          <dgm:chMax val="7"/>
          <dgm:chPref val="5"/>
        </dgm:presLayoutVars>
      </dgm:prSet>
      <dgm:spPr/>
    </dgm:pt>
    <dgm:pt modelId="{7707A421-4D0B-477C-9C4E-50BABE479473}" type="pres">
      <dgm:prSet presAssocID="{CEB34107-E9A0-4038-92E6-4CD931F2D3B6}" presName="arrowNode" presStyleLbl="node1" presStyleIdx="0" presStyleCnt="1"/>
      <dgm:spPr/>
    </dgm:pt>
    <dgm:pt modelId="{211C174A-29D4-4063-B553-B7429072AE03}" type="pres">
      <dgm:prSet presAssocID="{4A56DD50-B26A-4DF2-A520-F0B74E99BAE0}" presName="txNode1" presStyleLbl="revTx" presStyleIdx="0" presStyleCnt="4">
        <dgm:presLayoutVars>
          <dgm:bulletEnabled val="1"/>
        </dgm:presLayoutVars>
      </dgm:prSet>
      <dgm:spPr/>
    </dgm:pt>
    <dgm:pt modelId="{62C6C432-E37B-4564-A2CA-5040EC45DFEF}" type="pres">
      <dgm:prSet presAssocID="{A9AF49A4-BDFA-4C07-B0C0-2048253428EE}" presName="txNode2" presStyleLbl="revTx" presStyleIdx="1" presStyleCnt="4">
        <dgm:presLayoutVars>
          <dgm:bulletEnabled val="1"/>
        </dgm:presLayoutVars>
      </dgm:prSet>
      <dgm:spPr/>
    </dgm:pt>
    <dgm:pt modelId="{7ED9ADA5-6115-4A6E-9360-BAC18193825E}" type="pres">
      <dgm:prSet presAssocID="{4573AFD9-DC18-4E2A-9F72-A835AFA692B3}" presName="dotNode2" presStyleCnt="0"/>
      <dgm:spPr/>
    </dgm:pt>
    <dgm:pt modelId="{EF6CC820-2D8A-4AF9-9948-ED5AF1047EC1}" type="pres">
      <dgm:prSet presAssocID="{4573AFD9-DC18-4E2A-9F72-A835AFA692B3}" presName="dotRepeatNode" presStyleLbl="fgShp" presStyleIdx="0" presStyleCnt="2"/>
      <dgm:spPr/>
    </dgm:pt>
    <dgm:pt modelId="{4627CA45-86AD-415A-A211-59E5A7B9C710}" type="pres">
      <dgm:prSet presAssocID="{4212BF90-4E34-41E6-B3C0-E9B0250AB178}" presName="txNode3" presStyleLbl="revTx" presStyleIdx="2" presStyleCnt="4">
        <dgm:presLayoutVars>
          <dgm:bulletEnabled val="1"/>
        </dgm:presLayoutVars>
      </dgm:prSet>
      <dgm:spPr/>
    </dgm:pt>
    <dgm:pt modelId="{D959CD49-3CF9-4593-83F9-28ED57549781}" type="pres">
      <dgm:prSet presAssocID="{ABDC3F0A-D5F1-4263-ADB4-933BAFAA4458}" presName="dotNode3" presStyleCnt="0"/>
      <dgm:spPr/>
    </dgm:pt>
    <dgm:pt modelId="{03D67B54-6AB7-40CF-B317-CE0D37F5D47A}" type="pres">
      <dgm:prSet presAssocID="{ABDC3F0A-D5F1-4263-ADB4-933BAFAA4458}" presName="dotRepeatNode" presStyleLbl="fgShp" presStyleIdx="1" presStyleCnt="2"/>
      <dgm:spPr/>
    </dgm:pt>
    <dgm:pt modelId="{115A0E91-484A-4FB3-AD12-11C8566D6B62}" type="pres">
      <dgm:prSet presAssocID="{7288A94E-9E54-4B8B-B29A-5AA68AFC85EE}" presName="txNode4" presStyleLbl="revTx" presStyleIdx="3" presStyleCnt="4">
        <dgm:presLayoutVars>
          <dgm:bulletEnabled val="1"/>
        </dgm:presLayoutVars>
      </dgm:prSet>
      <dgm:spPr/>
    </dgm:pt>
  </dgm:ptLst>
  <dgm:cxnLst>
    <dgm:cxn modelId="{47BAF80B-A543-418A-83B1-10746003CC61}" type="presOf" srcId="{ABDC3F0A-D5F1-4263-ADB4-933BAFAA4458}" destId="{03D67B54-6AB7-40CF-B317-CE0D37F5D47A}" srcOrd="0" destOrd="0" presId="urn:microsoft.com/office/officeart/2009/3/layout/DescendingProcess"/>
    <dgm:cxn modelId="{AA5BFB13-705F-46DC-B124-5E16DF9C3142}" srcId="{CEB34107-E9A0-4038-92E6-4CD931F2D3B6}" destId="{7288A94E-9E54-4B8B-B29A-5AA68AFC85EE}" srcOrd="3" destOrd="0" parTransId="{02318BC2-0315-4F4C-BA4F-8E7320D5445B}" sibTransId="{0D7B4815-494D-47B7-96C0-A87074DEA48F}"/>
    <dgm:cxn modelId="{F9D10721-19B1-4CEB-9F0E-4C24DCC48929}" type="presOf" srcId="{4212BF90-4E34-41E6-B3C0-E9B0250AB178}" destId="{4627CA45-86AD-415A-A211-59E5A7B9C710}" srcOrd="0" destOrd="0" presId="urn:microsoft.com/office/officeart/2009/3/layout/DescendingProcess"/>
    <dgm:cxn modelId="{4EDC923C-B107-4C2F-8064-48D6F866127C}" srcId="{CEB34107-E9A0-4038-92E6-4CD931F2D3B6}" destId="{A9AF49A4-BDFA-4C07-B0C0-2048253428EE}" srcOrd="1" destOrd="0" parTransId="{18EEFBF9-0F95-4B51-8E7C-87DCC33D3124}" sibTransId="{4573AFD9-DC18-4E2A-9F72-A835AFA692B3}"/>
    <dgm:cxn modelId="{3C07763D-0825-4503-A3D3-558AF4CA9A50}" type="presOf" srcId="{A9AF49A4-BDFA-4C07-B0C0-2048253428EE}" destId="{62C6C432-E37B-4564-A2CA-5040EC45DFEF}" srcOrd="0" destOrd="0" presId="urn:microsoft.com/office/officeart/2009/3/layout/DescendingProcess"/>
    <dgm:cxn modelId="{1AC8185D-7B90-48A6-8038-20720FF740F8}" type="presOf" srcId="{4573AFD9-DC18-4E2A-9F72-A835AFA692B3}" destId="{EF6CC820-2D8A-4AF9-9948-ED5AF1047EC1}" srcOrd="0" destOrd="0" presId="urn:microsoft.com/office/officeart/2009/3/layout/DescendingProcess"/>
    <dgm:cxn modelId="{81986A8C-6130-4764-BA41-831FA22992CD}" srcId="{CEB34107-E9A0-4038-92E6-4CD931F2D3B6}" destId="{4A56DD50-B26A-4DF2-A520-F0B74E99BAE0}" srcOrd="0" destOrd="0" parTransId="{3B53D0A6-42C6-4226-AD80-471844867BC1}" sibTransId="{6EBA197B-0EA1-43AC-872A-D9615ADAC713}"/>
    <dgm:cxn modelId="{8A4793AA-DF00-4535-AB51-CF4FF20DBD03}" type="presOf" srcId="{CEB34107-E9A0-4038-92E6-4CD931F2D3B6}" destId="{364EA329-0056-4249-BF81-C75554DBDDF8}" srcOrd="0" destOrd="0" presId="urn:microsoft.com/office/officeart/2009/3/layout/DescendingProcess"/>
    <dgm:cxn modelId="{F1F3BCD7-D330-4E1D-A38E-BE1E29871D41}" type="presOf" srcId="{7288A94E-9E54-4B8B-B29A-5AA68AFC85EE}" destId="{115A0E91-484A-4FB3-AD12-11C8566D6B62}" srcOrd="0" destOrd="0" presId="urn:microsoft.com/office/officeart/2009/3/layout/DescendingProcess"/>
    <dgm:cxn modelId="{DFC983DD-EBDE-4495-BD95-B07638A50344}" type="presOf" srcId="{4A56DD50-B26A-4DF2-A520-F0B74E99BAE0}" destId="{211C174A-29D4-4063-B553-B7429072AE03}" srcOrd="0" destOrd="0" presId="urn:microsoft.com/office/officeart/2009/3/layout/DescendingProcess"/>
    <dgm:cxn modelId="{B6BE01E9-CDFB-4D81-A1D1-E47B53ADF572}" srcId="{CEB34107-E9A0-4038-92E6-4CD931F2D3B6}" destId="{4212BF90-4E34-41E6-B3C0-E9B0250AB178}" srcOrd="2" destOrd="0" parTransId="{7569EB88-AEEA-44E5-9547-60BF27E62B30}" sibTransId="{ABDC3F0A-D5F1-4263-ADB4-933BAFAA4458}"/>
    <dgm:cxn modelId="{5C7DD98F-0F0F-4B85-8C80-A6E3F3628A78}" type="presParOf" srcId="{364EA329-0056-4249-BF81-C75554DBDDF8}" destId="{7707A421-4D0B-477C-9C4E-50BABE479473}" srcOrd="0" destOrd="0" presId="urn:microsoft.com/office/officeart/2009/3/layout/DescendingProcess"/>
    <dgm:cxn modelId="{548F705D-FA68-4676-BADD-490AF877B63F}" type="presParOf" srcId="{364EA329-0056-4249-BF81-C75554DBDDF8}" destId="{211C174A-29D4-4063-B553-B7429072AE03}" srcOrd="1" destOrd="0" presId="urn:microsoft.com/office/officeart/2009/3/layout/DescendingProcess"/>
    <dgm:cxn modelId="{69F05E97-773A-49CE-9F62-8A770CEDC224}" type="presParOf" srcId="{364EA329-0056-4249-BF81-C75554DBDDF8}" destId="{62C6C432-E37B-4564-A2CA-5040EC45DFEF}" srcOrd="2" destOrd="0" presId="urn:microsoft.com/office/officeart/2009/3/layout/DescendingProcess"/>
    <dgm:cxn modelId="{29D7AC68-1FF6-4C65-A730-AEBB96CF6A66}" type="presParOf" srcId="{364EA329-0056-4249-BF81-C75554DBDDF8}" destId="{7ED9ADA5-6115-4A6E-9360-BAC18193825E}" srcOrd="3" destOrd="0" presId="urn:microsoft.com/office/officeart/2009/3/layout/DescendingProcess"/>
    <dgm:cxn modelId="{F866C839-3833-42AD-A695-72E8196A4ED8}" type="presParOf" srcId="{7ED9ADA5-6115-4A6E-9360-BAC18193825E}" destId="{EF6CC820-2D8A-4AF9-9948-ED5AF1047EC1}" srcOrd="0" destOrd="0" presId="urn:microsoft.com/office/officeart/2009/3/layout/DescendingProcess"/>
    <dgm:cxn modelId="{AF13DD1B-BB48-4C4D-9837-1331DB465A2F}" type="presParOf" srcId="{364EA329-0056-4249-BF81-C75554DBDDF8}" destId="{4627CA45-86AD-415A-A211-59E5A7B9C710}" srcOrd="4" destOrd="0" presId="urn:microsoft.com/office/officeart/2009/3/layout/DescendingProcess"/>
    <dgm:cxn modelId="{F051FC89-ACE5-41BA-A8FD-B38EC6F72D52}" type="presParOf" srcId="{364EA329-0056-4249-BF81-C75554DBDDF8}" destId="{D959CD49-3CF9-4593-83F9-28ED57549781}" srcOrd="5" destOrd="0" presId="urn:microsoft.com/office/officeart/2009/3/layout/DescendingProcess"/>
    <dgm:cxn modelId="{721DF9CD-9CCC-4941-9911-D1FD36C35EF5}" type="presParOf" srcId="{D959CD49-3CF9-4593-83F9-28ED57549781}" destId="{03D67B54-6AB7-40CF-B317-CE0D37F5D47A}" srcOrd="0" destOrd="0" presId="urn:microsoft.com/office/officeart/2009/3/layout/DescendingProcess"/>
    <dgm:cxn modelId="{2A8DC216-76C8-4B4D-AA8F-DAA74006200B}" type="presParOf" srcId="{364EA329-0056-4249-BF81-C75554DBDDF8}" destId="{115A0E91-484A-4FB3-AD12-11C8566D6B62}" srcOrd="6" destOrd="0" presId="urn:microsoft.com/office/officeart/2009/3/layout/Descending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EB34107-E9A0-4038-92E6-4CD931F2D3B6}" type="doc">
      <dgm:prSet loTypeId="urn:microsoft.com/office/officeart/2005/8/layout/arrow2" loCatId="process" qsTypeId="urn:microsoft.com/office/officeart/2005/8/quickstyle/simple1" qsCatId="simple" csTypeId="urn:microsoft.com/office/officeart/2005/8/colors/accent1_2" csCatId="accent1" phldr="1"/>
      <dgm:spPr/>
    </dgm:pt>
    <dgm:pt modelId="{4A56DD50-B26A-4DF2-A520-F0B74E99BAE0}">
      <dgm:prSet phldrT="[Text]" custT="1"/>
      <dgm:spPr/>
      <dgm:t>
        <a:bodyPr/>
        <a:lstStyle/>
        <a:p>
          <a:pPr algn="ctr"/>
          <a:r>
            <a:rPr lang="fr-CA" sz="1800" b="0" dirty="0">
              <a:latin typeface="Candara" panose="020E0502030303020204" pitchFamily="34" charset="0"/>
            </a:rPr>
            <a:t>Liste</a:t>
          </a:r>
          <a:endParaRPr lang="fr-CA" sz="1400" b="0" dirty="0"/>
        </a:p>
      </dgm:t>
    </dgm:pt>
    <dgm:pt modelId="{3B53D0A6-42C6-4226-AD80-471844867BC1}" type="parTrans" cxnId="{81986A8C-6130-4764-BA41-831FA22992CD}">
      <dgm:prSet/>
      <dgm:spPr/>
      <dgm:t>
        <a:bodyPr/>
        <a:lstStyle/>
        <a:p>
          <a:endParaRPr lang="fr-CA"/>
        </a:p>
      </dgm:t>
    </dgm:pt>
    <dgm:pt modelId="{6EBA197B-0EA1-43AC-872A-D9615ADAC713}" type="sibTrans" cxnId="{81986A8C-6130-4764-BA41-831FA22992CD}">
      <dgm:prSet/>
      <dgm:spPr/>
      <dgm:t>
        <a:bodyPr/>
        <a:lstStyle/>
        <a:p>
          <a:endParaRPr lang="fr-CA"/>
        </a:p>
      </dgm:t>
    </dgm:pt>
    <dgm:pt modelId="{A9AF49A4-BDFA-4C07-B0C0-2048253428EE}">
      <dgm:prSet custT="1"/>
      <dgm:spPr>
        <a:noFill/>
        <a:ln>
          <a:noFill/>
        </a:ln>
        <a:effectLst/>
      </dgm:spPr>
      <dgm:t>
        <a:bodyPr spcFirstLastPara="0" vert="horz" wrap="square" lIns="84849" tIns="0" rIns="0" bIns="0" numCol="1" spcCol="1270" anchor="t" anchorCtr="0"/>
        <a:lstStyle/>
        <a:p>
          <a:r>
            <a:rPr lang="fr-CA" sz="1800" kern="1200" dirty="0">
              <a:solidFill>
                <a:prstClr val="black">
                  <a:hueOff val="0"/>
                  <a:satOff val="0"/>
                  <a:lumOff val="0"/>
                  <a:alphaOff val="0"/>
                </a:prstClr>
              </a:solidFill>
              <a:latin typeface="Candara" panose="020E0502030303020204" pitchFamily="34" charset="0"/>
              <a:ea typeface="+mn-ea"/>
              <a:cs typeface="+mn-cs"/>
            </a:rPr>
            <a:t>Démo projet</a:t>
          </a:r>
          <a:endParaRPr lang="fr-CA" sz="2000" kern="1200" dirty="0">
            <a:solidFill>
              <a:prstClr val="black">
                <a:hueOff val="0"/>
                <a:satOff val="0"/>
                <a:lumOff val="0"/>
                <a:alphaOff val="0"/>
              </a:prstClr>
            </a:solidFill>
            <a:latin typeface="Candara" panose="020E0502030303020204" pitchFamily="34" charset="0"/>
            <a:ea typeface="+mn-ea"/>
            <a:cs typeface="+mn-cs"/>
          </a:endParaRPr>
        </a:p>
      </dgm:t>
    </dgm:pt>
    <dgm:pt modelId="{18EEFBF9-0F95-4B51-8E7C-87DCC33D3124}" type="parTrans" cxnId="{4EDC923C-B107-4C2F-8064-48D6F866127C}">
      <dgm:prSet/>
      <dgm:spPr/>
      <dgm:t>
        <a:bodyPr/>
        <a:lstStyle/>
        <a:p>
          <a:endParaRPr lang="fr-CA"/>
        </a:p>
      </dgm:t>
    </dgm:pt>
    <dgm:pt modelId="{4573AFD9-DC18-4E2A-9F72-A835AFA692B3}" type="sibTrans" cxnId="{4EDC923C-B107-4C2F-8064-48D6F866127C}">
      <dgm:prSet/>
      <dgm:spPr/>
      <dgm:t>
        <a:bodyPr/>
        <a:lstStyle/>
        <a:p>
          <a:endParaRPr lang="fr-CA"/>
        </a:p>
      </dgm:t>
    </dgm:pt>
    <dgm:pt modelId="{4212BF90-4E34-41E6-B3C0-E9B0250AB178}">
      <dgm:prSet custT="1"/>
      <dgm:spPr/>
      <dgm:t>
        <a:bodyPr/>
        <a:lstStyle/>
        <a:p>
          <a:r>
            <a:rPr lang="fr-CA" sz="1600" dirty="0">
              <a:latin typeface="Candara" panose="020E0502030303020204" pitchFamily="34" charset="0"/>
            </a:rPr>
            <a:t>Nouvelles assertions JUNIT5</a:t>
          </a:r>
        </a:p>
      </dgm:t>
    </dgm:pt>
    <dgm:pt modelId="{7569EB88-AEEA-44E5-9547-60BF27E62B30}" type="parTrans" cxnId="{B6BE01E9-CDFB-4D81-A1D1-E47B53ADF572}">
      <dgm:prSet/>
      <dgm:spPr/>
      <dgm:t>
        <a:bodyPr/>
        <a:lstStyle/>
        <a:p>
          <a:endParaRPr lang="fr-CA"/>
        </a:p>
      </dgm:t>
    </dgm:pt>
    <dgm:pt modelId="{ABDC3F0A-D5F1-4263-ADB4-933BAFAA4458}" type="sibTrans" cxnId="{B6BE01E9-CDFB-4D81-A1D1-E47B53ADF572}">
      <dgm:prSet/>
      <dgm:spPr/>
      <dgm:t>
        <a:bodyPr/>
        <a:lstStyle/>
        <a:p>
          <a:endParaRPr lang="fr-CA"/>
        </a:p>
      </dgm:t>
    </dgm:pt>
    <dgm:pt modelId="{7288A94E-9E54-4B8B-B29A-5AA68AFC85EE}">
      <dgm:prSet custT="1"/>
      <dgm:spPr/>
      <dgm:t>
        <a:bodyPr/>
        <a:lstStyle/>
        <a:p>
          <a:r>
            <a:rPr lang="fr-CA" sz="1800" dirty="0">
              <a:highlight>
                <a:srgbClr val="FFFF00"/>
              </a:highlight>
              <a:latin typeface="Candara" panose="020E0502030303020204" pitchFamily="34" charset="0"/>
            </a:rPr>
            <a:t>Exceptions</a:t>
          </a:r>
          <a:endParaRPr lang="fr-CA" sz="2000" dirty="0">
            <a:highlight>
              <a:srgbClr val="FFFF00"/>
            </a:highlight>
            <a:latin typeface="Candara" panose="020E0502030303020204" pitchFamily="34" charset="0"/>
          </a:endParaRPr>
        </a:p>
      </dgm:t>
    </dgm:pt>
    <dgm:pt modelId="{02318BC2-0315-4F4C-BA4F-8E7320D5445B}" type="parTrans" cxnId="{AA5BFB13-705F-46DC-B124-5E16DF9C3142}">
      <dgm:prSet/>
      <dgm:spPr/>
      <dgm:t>
        <a:bodyPr/>
        <a:lstStyle/>
        <a:p>
          <a:endParaRPr lang="fr-CA"/>
        </a:p>
      </dgm:t>
    </dgm:pt>
    <dgm:pt modelId="{0D7B4815-494D-47B7-96C0-A87074DEA48F}" type="sibTrans" cxnId="{AA5BFB13-705F-46DC-B124-5E16DF9C3142}">
      <dgm:prSet/>
      <dgm:spPr/>
      <dgm:t>
        <a:bodyPr/>
        <a:lstStyle/>
        <a:p>
          <a:endParaRPr lang="fr-CA"/>
        </a:p>
      </dgm:t>
    </dgm:pt>
    <dgm:pt modelId="{98F15A5A-44A5-4BDC-B72B-4B790C013D97}">
      <dgm:prSet custT="1"/>
      <dgm:spPr/>
      <dgm:t>
        <a:bodyPr/>
        <a:lstStyle/>
        <a:p>
          <a:r>
            <a:rPr lang="fr-CA" sz="1600" dirty="0">
              <a:latin typeface="Candara" panose="020E0502030303020204" pitchFamily="34" charset="0"/>
            </a:rPr>
            <a:t>Temps d’exécution</a:t>
          </a:r>
        </a:p>
      </dgm:t>
    </dgm:pt>
    <dgm:pt modelId="{12BF8C09-CF55-42EF-8602-34A4372C8815}" type="parTrans" cxnId="{6B61D190-C637-44D8-AE8F-F4662B2EAC97}">
      <dgm:prSet/>
      <dgm:spPr/>
      <dgm:t>
        <a:bodyPr/>
        <a:lstStyle/>
        <a:p>
          <a:endParaRPr lang="fr-CA"/>
        </a:p>
      </dgm:t>
    </dgm:pt>
    <dgm:pt modelId="{32CB97F2-344F-4653-98C9-B264D01D1A1C}" type="sibTrans" cxnId="{6B61D190-C637-44D8-AE8F-F4662B2EAC97}">
      <dgm:prSet/>
      <dgm:spPr/>
      <dgm:t>
        <a:bodyPr/>
        <a:lstStyle/>
        <a:p>
          <a:endParaRPr lang="fr-CA"/>
        </a:p>
      </dgm:t>
    </dgm:pt>
    <dgm:pt modelId="{172AC4B6-B457-4AE5-AAA3-45C297F56C17}" type="pres">
      <dgm:prSet presAssocID="{CEB34107-E9A0-4038-92E6-4CD931F2D3B6}" presName="arrowDiagram" presStyleCnt="0">
        <dgm:presLayoutVars>
          <dgm:chMax val="5"/>
          <dgm:dir/>
          <dgm:resizeHandles val="exact"/>
        </dgm:presLayoutVars>
      </dgm:prSet>
      <dgm:spPr/>
    </dgm:pt>
    <dgm:pt modelId="{204CC7C1-9560-4618-80EB-EFE9B5397D38}" type="pres">
      <dgm:prSet presAssocID="{CEB34107-E9A0-4038-92E6-4CD931F2D3B6}" presName="arrow" presStyleLbl="bgShp" presStyleIdx="0" presStyleCnt="1" custLinFactNeighborX="23805" custLinFactNeighborY="3612"/>
      <dgm:spPr/>
    </dgm:pt>
    <dgm:pt modelId="{8D9BB9B9-F6F2-47E1-A371-2F061CF4CDD3}" type="pres">
      <dgm:prSet presAssocID="{CEB34107-E9A0-4038-92E6-4CD931F2D3B6}" presName="arrowDiagram5" presStyleCnt="0"/>
      <dgm:spPr/>
    </dgm:pt>
    <dgm:pt modelId="{9F9E7576-9370-4F0C-A2D7-CBF7BEC4B8FF}" type="pres">
      <dgm:prSet presAssocID="{4A56DD50-B26A-4DF2-A520-F0B74E99BAE0}" presName="bullet5a" presStyleLbl="node1" presStyleIdx="0" presStyleCnt="5"/>
      <dgm:spPr/>
    </dgm:pt>
    <dgm:pt modelId="{E8D22A0A-60E5-4678-997A-F09CD6FBD2AD}" type="pres">
      <dgm:prSet presAssocID="{4A56DD50-B26A-4DF2-A520-F0B74E99BAE0}" presName="textBox5a" presStyleLbl="revTx" presStyleIdx="0" presStyleCnt="5" custLinFactNeighborX="37214" custLinFactNeighborY="-4007">
        <dgm:presLayoutVars>
          <dgm:bulletEnabled val="1"/>
        </dgm:presLayoutVars>
      </dgm:prSet>
      <dgm:spPr/>
    </dgm:pt>
    <dgm:pt modelId="{CB5C718A-70C5-498F-B30B-0B2F69434281}" type="pres">
      <dgm:prSet presAssocID="{A9AF49A4-BDFA-4C07-B0C0-2048253428EE}" presName="bullet5b" presStyleLbl="node1" presStyleIdx="1" presStyleCnt="5"/>
      <dgm:spPr/>
    </dgm:pt>
    <dgm:pt modelId="{FCDFDF11-0F49-4EC0-B141-C1167942F2EC}" type="pres">
      <dgm:prSet presAssocID="{A9AF49A4-BDFA-4C07-B0C0-2048253428EE}" presName="textBox5b" presStyleLbl="revTx" presStyleIdx="1" presStyleCnt="5" custLinFactNeighborX="34615" custLinFactNeighborY="-1045">
        <dgm:presLayoutVars>
          <dgm:bulletEnabled val="1"/>
        </dgm:presLayoutVars>
      </dgm:prSet>
      <dgm:spPr/>
    </dgm:pt>
    <dgm:pt modelId="{0241B79B-BDCF-45DF-A028-F427D7922D19}" type="pres">
      <dgm:prSet presAssocID="{4212BF90-4E34-41E6-B3C0-E9B0250AB178}" presName="bullet5c" presStyleLbl="node1" presStyleIdx="2" presStyleCnt="5"/>
      <dgm:spPr/>
    </dgm:pt>
    <dgm:pt modelId="{A453A4AA-A0C8-4BBD-8F41-00C77D7B6132}" type="pres">
      <dgm:prSet presAssocID="{4212BF90-4E34-41E6-B3C0-E9B0250AB178}" presName="textBox5c" presStyleLbl="revTx" presStyleIdx="2" presStyleCnt="5">
        <dgm:presLayoutVars>
          <dgm:bulletEnabled val="1"/>
        </dgm:presLayoutVars>
      </dgm:prSet>
      <dgm:spPr/>
    </dgm:pt>
    <dgm:pt modelId="{57978EE8-CAF1-4016-87EC-3616A0E78E8B}" type="pres">
      <dgm:prSet presAssocID="{7288A94E-9E54-4B8B-B29A-5AA68AFC85EE}" presName="bullet5d" presStyleLbl="node1" presStyleIdx="3" presStyleCnt="5"/>
      <dgm:spPr/>
    </dgm:pt>
    <dgm:pt modelId="{E48E7E1A-C98E-42B2-87FB-0897499066CE}" type="pres">
      <dgm:prSet presAssocID="{7288A94E-9E54-4B8B-B29A-5AA68AFC85EE}" presName="textBox5d" presStyleLbl="revTx" presStyleIdx="3" presStyleCnt="5">
        <dgm:presLayoutVars>
          <dgm:bulletEnabled val="1"/>
        </dgm:presLayoutVars>
      </dgm:prSet>
      <dgm:spPr/>
    </dgm:pt>
    <dgm:pt modelId="{DBBB548B-C045-472A-BE76-2E95F6B7FEEB}" type="pres">
      <dgm:prSet presAssocID="{98F15A5A-44A5-4BDC-B72B-4B790C013D97}" presName="bullet5e" presStyleLbl="node1" presStyleIdx="4" presStyleCnt="5"/>
      <dgm:spPr/>
    </dgm:pt>
    <dgm:pt modelId="{48156B20-88CD-46E4-8ADF-2ACC6419CF75}" type="pres">
      <dgm:prSet presAssocID="{98F15A5A-44A5-4BDC-B72B-4B790C013D97}" presName="textBox5e" presStyleLbl="revTx" presStyleIdx="4" presStyleCnt="5">
        <dgm:presLayoutVars>
          <dgm:bulletEnabled val="1"/>
        </dgm:presLayoutVars>
      </dgm:prSet>
      <dgm:spPr/>
    </dgm:pt>
  </dgm:ptLst>
  <dgm:cxnLst>
    <dgm:cxn modelId="{AA5BFB13-705F-46DC-B124-5E16DF9C3142}" srcId="{CEB34107-E9A0-4038-92E6-4CD931F2D3B6}" destId="{7288A94E-9E54-4B8B-B29A-5AA68AFC85EE}" srcOrd="3" destOrd="0" parTransId="{02318BC2-0315-4F4C-BA4F-8E7320D5445B}" sibTransId="{0D7B4815-494D-47B7-96C0-A87074DEA48F}"/>
    <dgm:cxn modelId="{FA506016-7AAA-4F57-B62B-62ABCBCD3D0B}" type="presOf" srcId="{4A56DD50-B26A-4DF2-A520-F0B74E99BAE0}" destId="{E8D22A0A-60E5-4678-997A-F09CD6FBD2AD}" srcOrd="0" destOrd="0" presId="urn:microsoft.com/office/officeart/2005/8/layout/arrow2"/>
    <dgm:cxn modelId="{4EDC923C-B107-4C2F-8064-48D6F866127C}" srcId="{CEB34107-E9A0-4038-92E6-4CD931F2D3B6}" destId="{A9AF49A4-BDFA-4C07-B0C0-2048253428EE}" srcOrd="1" destOrd="0" parTransId="{18EEFBF9-0F95-4B51-8E7C-87DCC33D3124}" sibTransId="{4573AFD9-DC18-4E2A-9F72-A835AFA692B3}"/>
    <dgm:cxn modelId="{C9CEA553-AE8E-417A-A130-51AB7441D91A}" type="presOf" srcId="{4212BF90-4E34-41E6-B3C0-E9B0250AB178}" destId="{A453A4AA-A0C8-4BBD-8F41-00C77D7B6132}" srcOrd="0" destOrd="0" presId="urn:microsoft.com/office/officeart/2005/8/layout/arrow2"/>
    <dgm:cxn modelId="{81787685-945D-4844-8650-186526234474}" type="presOf" srcId="{7288A94E-9E54-4B8B-B29A-5AA68AFC85EE}" destId="{E48E7E1A-C98E-42B2-87FB-0897499066CE}" srcOrd="0" destOrd="0" presId="urn:microsoft.com/office/officeart/2005/8/layout/arrow2"/>
    <dgm:cxn modelId="{81986A8C-6130-4764-BA41-831FA22992CD}" srcId="{CEB34107-E9A0-4038-92E6-4CD931F2D3B6}" destId="{4A56DD50-B26A-4DF2-A520-F0B74E99BAE0}" srcOrd="0" destOrd="0" parTransId="{3B53D0A6-42C6-4226-AD80-471844867BC1}" sibTransId="{6EBA197B-0EA1-43AC-872A-D9615ADAC713}"/>
    <dgm:cxn modelId="{6B61D190-C637-44D8-AE8F-F4662B2EAC97}" srcId="{CEB34107-E9A0-4038-92E6-4CD931F2D3B6}" destId="{98F15A5A-44A5-4BDC-B72B-4B790C013D97}" srcOrd="4" destOrd="0" parTransId="{12BF8C09-CF55-42EF-8602-34A4372C8815}" sibTransId="{32CB97F2-344F-4653-98C9-B264D01D1A1C}"/>
    <dgm:cxn modelId="{4ED55CA3-31C7-4FA1-9523-41A7211539AB}" type="presOf" srcId="{CEB34107-E9A0-4038-92E6-4CD931F2D3B6}" destId="{172AC4B6-B457-4AE5-AAA3-45C297F56C17}" srcOrd="0" destOrd="0" presId="urn:microsoft.com/office/officeart/2005/8/layout/arrow2"/>
    <dgm:cxn modelId="{65DA2DBB-14BF-49CE-BAF1-0C02541A94E2}" type="presOf" srcId="{A9AF49A4-BDFA-4C07-B0C0-2048253428EE}" destId="{FCDFDF11-0F49-4EC0-B141-C1167942F2EC}" srcOrd="0" destOrd="0" presId="urn:microsoft.com/office/officeart/2005/8/layout/arrow2"/>
    <dgm:cxn modelId="{8AE047C2-5608-4551-AA2B-04729B795BAD}" type="presOf" srcId="{98F15A5A-44A5-4BDC-B72B-4B790C013D97}" destId="{48156B20-88CD-46E4-8ADF-2ACC6419CF75}" srcOrd="0" destOrd="0" presId="urn:microsoft.com/office/officeart/2005/8/layout/arrow2"/>
    <dgm:cxn modelId="{B6BE01E9-CDFB-4D81-A1D1-E47B53ADF572}" srcId="{CEB34107-E9A0-4038-92E6-4CD931F2D3B6}" destId="{4212BF90-4E34-41E6-B3C0-E9B0250AB178}" srcOrd="2" destOrd="0" parTransId="{7569EB88-AEEA-44E5-9547-60BF27E62B30}" sibTransId="{ABDC3F0A-D5F1-4263-ADB4-933BAFAA4458}"/>
    <dgm:cxn modelId="{77E507A5-46AD-4766-8286-C820193BD09A}" type="presParOf" srcId="{172AC4B6-B457-4AE5-AAA3-45C297F56C17}" destId="{204CC7C1-9560-4618-80EB-EFE9B5397D38}" srcOrd="0" destOrd="0" presId="urn:microsoft.com/office/officeart/2005/8/layout/arrow2"/>
    <dgm:cxn modelId="{453B0F96-23E5-4384-A2F3-9BADDC902B1B}" type="presParOf" srcId="{172AC4B6-B457-4AE5-AAA3-45C297F56C17}" destId="{8D9BB9B9-F6F2-47E1-A371-2F061CF4CDD3}" srcOrd="1" destOrd="0" presId="urn:microsoft.com/office/officeart/2005/8/layout/arrow2"/>
    <dgm:cxn modelId="{7A29C00E-DF26-4F6D-BFE0-F1345A4F1E7C}" type="presParOf" srcId="{8D9BB9B9-F6F2-47E1-A371-2F061CF4CDD3}" destId="{9F9E7576-9370-4F0C-A2D7-CBF7BEC4B8FF}" srcOrd="0" destOrd="0" presId="urn:microsoft.com/office/officeart/2005/8/layout/arrow2"/>
    <dgm:cxn modelId="{CF68C334-4D60-4CE1-9C29-46D4BF4DA77C}" type="presParOf" srcId="{8D9BB9B9-F6F2-47E1-A371-2F061CF4CDD3}" destId="{E8D22A0A-60E5-4678-997A-F09CD6FBD2AD}" srcOrd="1" destOrd="0" presId="urn:microsoft.com/office/officeart/2005/8/layout/arrow2"/>
    <dgm:cxn modelId="{9E90D2BA-81A6-4A22-87ED-7756AF8F4CF0}" type="presParOf" srcId="{8D9BB9B9-F6F2-47E1-A371-2F061CF4CDD3}" destId="{CB5C718A-70C5-498F-B30B-0B2F69434281}" srcOrd="2" destOrd="0" presId="urn:microsoft.com/office/officeart/2005/8/layout/arrow2"/>
    <dgm:cxn modelId="{767CFDDA-DB15-4742-91AC-0BD49EB6A482}" type="presParOf" srcId="{8D9BB9B9-F6F2-47E1-A371-2F061CF4CDD3}" destId="{FCDFDF11-0F49-4EC0-B141-C1167942F2EC}" srcOrd="3" destOrd="0" presId="urn:microsoft.com/office/officeart/2005/8/layout/arrow2"/>
    <dgm:cxn modelId="{D416BADD-9BBE-469C-A1D7-EB812E5A7A53}" type="presParOf" srcId="{8D9BB9B9-F6F2-47E1-A371-2F061CF4CDD3}" destId="{0241B79B-BDCF-45DF-A028-F427D7922D19}" srcOrd="4" destOrd="0" presId="urn:microsoft.com/office/officeart/2005/8/layout/arrow2"/>
    <dgm:cxn modelId="{8F996E72-0FC1-438D-A749-FE97B9CEA72E}" type="presParOf" srcId="{8D9BB9B9-F6F2-47E1-A371-2F061CF4CDD3}" destId="{A453A4AA-A0C8-4BBD-8F41-00C77D7B6132}" srcOrd="5" destOrd="0" presId="urn:microsoft.com/office/officeart/2005/8/layout/arrow2"/>
    <dgm:cxn modelId="{04D9A744-B833-4E6F-8E33-1F57B697964D}" type="presParOf" srcId="{8D9BB9B9-F6F2-47E1-A371-2F061CF4CDD3}" destId="{57978EE8-CAF1-4016-87EC-3616A0E78E8B}" srcOrd="6" destOrd="0" presId="urn:microsoft.com/office/officeart/2005/8/layout/arrow2"/>
    <dgm:cxn modelId="{209C64EC-16E8-48BC-BAF2-7B6E862EE442}" type="presParOf" srcId="{8D9BB9B9-F6F2-47E1-A371-2F061CF4CDD3}" destId="{E48E7E1A-C98E-42B2-87FB-0897499066CE}" srcOrd="7" destOrd="0" presId="urn:microsoft.com/office/officeart/2005/8/layout/arrow2"/>
    <dgm:cxn modelId="{0EB045D5-A0FB-4FAD-8218-20B3A9A6D64D}" type="presParOf" srcId="{8D9BB9B9-F6F2-47E1-A371-2F061CF4CDD3}" destId="{DBBB548B-C045-472A-BE76-2E95F6B7FEEB}" srcOrd="8" destOrd="0" presId="urn:microsoft.com/office/officeart/2005/8/layout/arrow2"/>
    <dgm:cxn modelId="{9E52D369-3E90-4FE5-8F9B-08CFAE9E6356}" type="presParOf" srcId="{8D9BB9B9-F6F2-47E1-A371-2F061CF4CDD3}" destId="{48156B20-88CD-46E4-8ADF-2ACC6419CF75}" srcOrd="9" destOrd="0" presId="urn:microsoft.com/office/officeart/2005/8/layout/arrow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EB34107-E9A0-4038-92E6-4CD931F2D3B6}" type="doc">
      <dgm:prSet loTypeId="urn:microsoft.com/office/officeart/2009/3/layout/DescendingProcess" loCatId="process" qsTypeId="urn:microsoft.com/office/officeart/2005/8/quickstyle/simple1" qsCatId="simple" csTypeId="urn:microsoft.com/office/officeart/2005/8/colors/accent1_2" csCatId="accent1" phldr="1"/>
      <dgm:spPr/>
    </dgm:pt>
    <dgm:pt modelId="{4A56DD50-B26A-4DF2-A520-F0B74E99BAE0}">
      <dgm:prSet phldrT="[Text]" custT="1"/>
      <dgm:spPr/>
      <dgm:t>
        <a:bodyPr/>
        <a:lstStyle/>
        <a:p>
          <a:r>
            <a:rPr lang="fr-CA" sz="1600" dirty="0">
              <a:latin typeface="Candara" panose="020E0502030303020204" pitchFamily="34" charset="0"/>
            </a:rPr>
            <a:t>INTRODUCTION</a:t>
          </a:r>
          <a:endParaRPr lang="fr-CA" sz="1200" dirty="0"/>
        </a:p>
      </dgm:t>
    </dgm:pt>
    <dgm:pt modelId="{3B53D0A6-42C6-4226-AD80-471844867BC1}" type="parTrans" cxnId="{81986A8C-6130-4764-BA41-831FA22992CD}">
      <dgm:prSet/>
      <dgm:spPr/>
      <dgm:t>
        <a:bodyPr/>
        <a:lstStyle/>
        <a:p>
          <a:endParaRPr lang="fr-CA"/>
        </a:p>
      </dgm:t>
    </dgm:pt>
    <dgm:pt modelId="{6EBA197B-0EA1-43AC-872A-D9615ADAC713}" type="sibTrans" cxnId="{81986A8C-6130-4764-BA41-831FA22992CD}">
      <dgm:prSet/>
      <dgm:spPr/>
      <dgm:t>
        <a:bodyPr/>
        <a:lstStyle/>
        <a:p>
          <a:endParaRPr lang="fr-CA"/>
        </a:p>
      </dgm:t>
    </dgm:pt>
    <dgm:pt modelId="{A9AF49A4-BDFA-4C07-B0C0-2048253428EE}">
      <dgm:prSet custT="1"/>
      <dgm:spPr/>
      <dgm:t>
        <a:bodyPr/>
        <a:lstStyle/>
        <a:p>
          <a:r>
            <a:rPr lang="fr-CA" sz="1600" dirty="0">
              <a:latin typeface="Candara" panose="020E0502030303020204" pitchFamily="34" charset="0"/>
            </a:rPr>
            <a:t>PRÉSENTATION DU PROJET</a:t>
          </a:r>
        </a:p>
      </dgm:t>
    </dgm:pt>
    <dgm:pt modelId="{18EEFBF9-0F95-4B51-8E7C-87DCC33D3124}" type="parTrans" cxnId="{4EDC923C-B107-4C2F-8064-48D6F866127C}">
      <dgm:prSet/>
      <dgm:spPr/>
      <dgm:t>
        <a:bodyPr/>
        <a:lstStyle/>
        <a:p>
          <a:endParaRPr lang="fr-CA"/>
        </a:p>
      </dgm:t>
    </dgm:pt>
    <dgm:pt modelId="{4573AFD9-DC18-4E2A-9F72-A835AFA692B3}" type="sibTrans" cxnId="{4EDC923C-B107-4C2F-8064-48D6F866127C}">
      <dgm:prSet/>
      <dgm:spPr/>
      <dgm:t>
        <a:bodyPr/>
        <a:lstStyle/>
        <a:p>
          <a:endParaRPr lang="fr-CA"/>
        </a:p>
      </dgm:t>
    </dgm:pt>
    <dgm:pt modelId="{4212BF90-4E34-41E6-B3C0-E9B0250AB178}">
      <dgm:prSet/>
      <dgm:spPr/>
      <dgm:t>
        <a:bodyPr/>
        <a:lstStyle/>
        <a:p>
          <a:r>
            <a:rPr lang="fr-CA" dirty="0">
              <a:latin typeface="Candara" panose="020E0502030303020204" pitchFamily="34" charset="0"/>
            </a:rPr>
            <a:t>LES ANNOTATIONS</a:t>
          </a:r>
        </a:p>
      </dgm:t>
    </dgm:pt>
    <dgm:pt modelId="{7569EB88-AEEA-44E5-9547-60BF27E62B30}" type="parTrans" cxnId="{B6BE01E9-CDFB-4D81-A1D1-E47B53ADF572}">
      <dgm:prSet/>
      <dgm:spPr/>
      <dgm:t>
        <a:bodyPr/>
        <a:lstStyle/>
        <a:p>
          <a:endParaRPr lang="fr-CA"/>
        </a:p>
      </dgm:t>
    </dgm:pt>
    <dgm:pt modelId="{ABDC3F0A-D5F1-4263-ADB4-933BAFAA4458}" type="sibTrans" cxnId="{B6BE01E9-CDFB-4D81-A1D1-E47B53ADF572}">
      <dgm:prSet/>
      <dgm:spPr/>
      <dgm:t>
        <a:bodyPr/>
        <a:lstStyle/>
        <a:p>
          <a:endParaRPr lang="fr-CA"/>
        </a:p>
      </dgm:t>
    </dgm:pt>
    <dgm:pt modelId="{7288A94E-9E54-4B8B-B29A-5AA68AFC85EE}">
      <dgm:prSet/>
      <dgm:spPr/>
      <dgm:t>
        <a:bodyPr/>
        <a:lstStyle/>
        <a:p>
          <a:r>
            <a:rPr lang="fr-CA" dirty="0">
              <a:highlight>
                <a:srgbClr val="FFFF00"/>
              </a:highlight>
              <a:latin typeface="Candara" panose="020E0502030303020204" pitchFamily="34" charset="0"/>
            </a:rPr>
            <a:t>LES ASSERTIONS</a:t>
          </a:r>
        </a:p>
      </dgm:t>
    </dgm:pt>
    <dgm:pt modelId="{02318BC2-0315-4F4C-BA4F-8E7320D5445B}" type="parTrans" cxnId="{AA5BFB13-705F-46DC-B124-5E16DF9C3142}">
      <dgm:prSet/>
      <dgm:spPr/>
      <dgm:t>
        <a:bodyPr/>
        <a:lstStyle/>
        <a:p>
          <a:endParaRPr lang="fr-CA"/>
        </a:p>
      </dgm:t>
    </dgm:pt>
    <dgm:pt modelId="{0D7B4815-494D-47B7-96C0-A87074DEA48F}" type="sibTrans" cxnId="{AA5BFB13-705F-46DC-B124-5E16DF9C3142}">
      <dgm:prSet/>
      <dgm:spPr/>
      <dgm:t>
        <a:bodyPr/>
        <a:lstStyle/>
        <a:p>
          <a:endParaRPr lang="fr-CA"/>
        </a:p>
      </dgm:t>
    </dgm:pt>
    <dgm:pt modelId="{364EA329-0056-4249-BF81-C75554DBDDF8}" type="pres">
      <dgm:prSet presAssocID="{CEB34107-E9A0-4038-92E6-4CD931F2D3B6}" presName="Name0" presStyleCnt="0">
        <dgm:presLayoutVars>
          <dgm:chMax val="7"/>
          <dgm:chPref val="5"/>
        </dgm:presLayoutVars>
      </dgm:prSet>
      <dgm:spPr/>
    </dgm:pt>
    <dgm:pt modelId="{7707A421-4D0B-477C-9C4E-50BABE479473}" type="pres">
      <dgm:prSet presAssocID="{CEB34107-E9A0-4038-92E6-4CD931F2D3B6}" presName="arrowNode" presStyleLbl="node1" presStyleIdx="0" presStyleCnt="1"/>
      <dgm:spPr/>
    </dgm:pt>
    <dgm:pt modelId="{211C174A-29D4-4063-B553-B7429072AE03}" type="pres">
      <dgm:prSet presAssocID="{4A56DD50-B26A-4DF2-A520-F0B74E99BAE0}" presName="txNode1" presStyleLbl="revTx" presStyleIdx="0" presStyleCnt="4">
        <dgm:presLayoutVars>
          <dgm:bulletEnabled val="1"/>
        </dgm:presLayoutVars>
      </dgm:prSet>
      <dgm:spPr/>
    </dgm:pt>
    <dgm:pt modelId="{62C6C432-E37B-4564-A2CA-5040EC45DFEF}" type="pres">
      <dgm:prSet presAssocID="{A9AF49A4-BDFA-4C07-B0C0-2048253428EE}" presName="txNode2" presStyleLbl="revTx" presStyleIdx="1" presStyleCnt="4">
        <dgm:presLayoutVars>
          <dgm:bulletEnabled val="1"/>
        </dgm:presLayoutVars>
      </dgm:prSet>
      <dgm:spPr/>
    </dgm:pt>
    <dgm:pt modelId="{7ED9ADA5-6115-4A6E-9360-BAC18193825E}" type="pres">
      <dgm:prSet presAssocID="{4573AFD9-DC18-4E2A-9F72-A835AFA692B3}" presName="dotNode2" presStyleCnt="0"/>
      <dgm:spPr/>
    </dgm:pt>
    <dgm:pt modelId="{EF6CC820-2D8A-4AF9-9948-ED5AF1047EC1}" type="pres">
      <dgm:prSet presAssocID="{4573AFD9-DC18-4E2A-9F72-A835AFA692B3}" presName="dotRepeatNode" presStyleLbl="fgShp" presStyleIdx="0" presStyleCnt="2"/>
      <dgm:spPr/>
    </dgm:pt>
    <dgm:pt modelId="{4627CA45-86AD-415A-A211-59E5A7B9C710}" type="pres">
      <dgm:prSet presAssocID="{4212BF90-4E34-41E6-B3C0-E9B0250AB178}" presName="txNode3" presStyleLbl="revTx" presStyleIdx="2" presStyleCnt="4">
        <dgm:presLayoutVars>
          <dgm:bulletEnabled val="1"/>
        </dgm:presLayoutVars>
      </dgm:prSet>
      <dgm:spPr/>
    </dgm:pt>
    <dgm:pt modelId="{D959CD49-3CF9-4593-83F9-28ED57549781}" type="pres">
      <dgm:prSet presAssocID="{ABDC3F0A-D5F1-4263-ADB4-933BAFAA4458}" presName="dotNode3" presStyleCnt="0"/>
      <dgm:spPr/>
    </dgm:pt>
    <dgm:pt modelId="{03D67B54-6AB7-40CF-B317-CE0D37F5D47A}" type="pres">
      <dgm:prSet presAssocID="{ABDC3F0A-D5F1-4263-ADB4-933BAFAA4458}" presName="dotRepeatNode" presStyleLbl="fgShp" presStyleIdx="1" presStyleCnt="2"/>
      <dgm:spPr/>
    </dgm:pt>
    <dgm:pt modelId="{115A0E91-484A-4FB3-AD12-11C8566D6B62}" type="pres">
      <dgm:prSet presAssocID="{7288A94E-9E54-4B8B-B29A-5AA68AFC85EE}" presName="txNode4" presStyleLbl="revTx" presStyleIdx="3" presStyleCnt="4">
        <dgm:presLayoutVars>
          <dgm:bulletEnabled val="1"/>
        </dgm:presLayoutVars>
      </dgm:prSet>
      <dgm:spPr/>
    </dgm:pt>
  </dgm:ptLst>
  <dgm:cxnLst>
    <dgm:cxn modelId="{47BAF80B-A543-418A-83B1-10746003CC61}" type="presOf" srcId="{ABDC3F0A-D5F1-4263-ADB4-933BAFAA4458}" destId="{03D67B54-6AB7-40CF-B317-CE0D37F5D47A}" srcOrd="0" destOrd="0" presId="urn:microsoft.com/office/officeart/2009/3/layout/DescendingProcess"/>
    <dgm:cxn modelId="{AA5BFB13-705F-46DC-B124-5E16DF9C3142}" srcId="{CEB34107-E9A0-4038-92E6-4CD931F2D3B6}" destId="{7288A94E-9E54-4B8B-B29A-5AA68AFC85EE}" srcOrd="3" destOrd="0" parTransId="{02318BC2-0315-4F4C-BA4F-8E7320D5445B}" sibTransId="{0D7B4815-494D-47B7-96C0-A87074DEA48F}"/>
    <dgm:cxn modelId="{F9D10721-19B1-4CEB-9F0E-4C24DCC48929}" type="presOf" srcId="{4212BF90-4E34-41E6-B3C0-E9B0250AB178}" destId="{4627CA45-86AD-415A-A211-59E5A7B9C710}" srcOrd="0" destOrd="0" presId="urn:microsoft.com/office/officeart/2009/3/layout/DescendingProcess"/>
    <dgm:cxn modelId="{4EDC923C-B107-4C2F-8064-48D6F866127C}" srcId="{CEB34107-E9A0-4038-92E6-4CD931F2D3B6}" destId="{A9AF49A4-BDFA-4C07-B0C0-2048253428EE}" srcOrd="1" destOrd="0" parTransId="{18EEFBF9-0F95-4B51-8E7C-87DCC33D3124}" sibTransId="{4573AFD9-DC18-4E2A-9F72-A835AFA692B3}"/>
    <dgm:cxn modelId="{3C07763D-0825-4503-A3D3-558AF4CA9A50}" type="presOf" srcId="{A9AF49A4-BDFA-4C07-B0C0-2048253428EE}" destId="{62C6C432-E37B-4564-A2CA-5040EC45DFEF}" srcOrd="0" destOrd="0" presId="urn:microsoft.com/office/officeart/2009/3/layout/DescendingProcess"/>
    <dgm:cxn modelId="{1AC8185D-7B90-48A6-8038-20720FF740F8}" type="presOf" srcId="{4573AFD9-DC18-4E2A-9F72-A835AFA692B3}" destId="{EF6CC820-2D8A-4AF9-9948-ED5AF1047EC1}" srcOrd="0" destOrd="0" presId="urn:microsoft.com/office/officeart/2009/3/layout/DescendingProcess"/>
    <dgm:cxn modelId="{81986A8C-6130-4764-BA41-831FA22992CD}" srcId="{CEB34107-E9A0-4038-92E6-4CD931F2D3B6}" destId="{4A56DD50-B26A-4DF2-A520-F0B74E99BAE0}" srcOrd="0" destOrd="0" parTransId="{3B53D0A6-42C6-4226-AD80-471844867BC1}" sibTransId="{6EBA197B-0EA1-43AC-872A-D9615ADAC713}"/>
    <dgm:cxn modelId="{8A4793AA-DF00-4535-AB51-CF4FF20DBD03}" type="presOf" srcId="{CEB34107-E9A0-4038-92E6-4CD931F2D3B6}" destId="{364EA329-0056-4249-BF81-C75554DBDDF8}" srcOrd="0" destOrd="0" presId="urn:microsoft.com/office/officeart/2009/3/layout/DescendingProcess"/>
    <dgm:cxn modelId="{F1F3BCD7-D330-4E1D-A38E-BE1E29871D41}" type="presOf" srcId="{7288A94E-9E54-4B8B-B29A-5AA68AFC85EE}" destId="{115A0E91-484A-4FB3-AD12-11C8566D6B62}" srcOrd="0" destOrd="0" presId="urn:microsoft.com/office/officeart/2009/3/layout/DescendingProcess"/>
    <dgm:cxn modelId="{DFC983DD-EBDE-4495-BD95-B07638A50344}" type="presOf" srcId="{4A56DD50-B26A-4DF2-A520-F0B74E99BAE0}" destId="{211C174A-29D4-4063-B553-B7429072AE03}" srcOrd="0" destOrd="0" presId="urn:microsoft.com/office/officeart/2009/3/layout/DescendingProcess"/>
    <dgm:cxn modelId="{B6BE01E9-CDFB-4D81-A1D1-E47B53ADF572}" srcId="{CEB34107-E9A0-4038-92E6-4CD931F2D3B6}" destId="{4212BF90-4E34-41E6-B3C0-E9B0250AB178}" srcOrd="2" destOrd="0" parTransId="{7569EB88-AEEA-44E5-9547-60BF27E62B30}" sibTransId="{ABDC3F0A-D5F1-4263-ADB4-933BAFAA4458}"/>
    <dgm:cxn modelId="{5C7DD98F-0F0F-4B85-8C80-A6E3F3628A78}" type="presParOf" srcId="{364EA329-0056-4249-BF81-C75554DBDDF8}" destId="{7707A421-4D0B-477C-9C4E-50BABE479473}" srcOrd="0" destOrd="0" presId="urn:microsoft.com/office/officeart/2009/3/layout/DescendingProcess"/>
    <dgm:cxn modelId="{548F705D-FA68-4676-BADD-490AF877B63F}" type="presParOf" srcId="{364EA329-0056-4249-BF81-C75554DBDDF8}" destId="{211C174A-29D4-4063-B553-B7429072AE03}" srcOrd="1" destOrd="0" presId="urn:microsoft.com/office/officeart/2009/3/layout/DescendingProcess"/>
    <dgm:cxn modelId="{69F05E97-773A-49CE-9F62-8A770CEDC224}" type="presParOf" srcId="{364EA329-0056-4249-BF81-C75554DBDDF8}" destId="{62C6C432-E37B-4564-A2CA-5040EC45DFEF}" srcOrd="2" destOrd="0" presId="urn:microsoft.com/office/officeart/2009/3/layout/DescendingProcess"/>
    <dgm:cxn modelId="{29D7AC68-1FF6-4C65-A730-AEBB96CF6A66}" type="presParOf" srcId="{364EA329-0056-4249-BF81-C75554DBDDF8}" destId="{7ED9ADA5-6115-4A6E-9360-BAC18193825E}" srcOrd="3" destOrd="0" presId="urn:microsoft.com/office/officeart/2009/3/layout/DescendingProcess"/>
    <dgm:cxn modelId="{F866C839-3833-42AD-A695-72E8196A4ED8}" type="presParOf" srcId="{7ED9ADA5-6115-4A6E-9360-BAC18193825E}" destId="{EF6CC820-2D8A-4AF9-9948-ED5AF1047EC1}" srcOrd="0" destOrd="0" presId="urn:microsoft.com/office/officeart/2009/3/layout/DescendingProcess"/>
    <dgm:cxn modelId="{AF13DD1B-BB48-4C4D-9837-1331DB465A2F}" type="presParOf" srcId="{364EA329-0056-4249-BF81-C75554DBDDF8}" destId="{4627CA45-86AD-415A-A211-59E5A7B9C710}" srcOrd="4" destOrd="0" presId="urn:microsoft.com/office/officeart/2009/3/layout/DescendingProcess"/>
    <dgm:cxn modelId="{F051FC89-ACE5-41BA-A8FD-B38EC6F72D52}" type="presParOf" srcId="{364EA329-0056-4249-BF81-C75554DBDDF8}" destId="{D959CD49-3CF9-4593-83F9-28ED57549781}" srcOrd="5" destOrd="0" presId="urn:microsoft.com/office/officeart/2009/3/layout/DescendingProcess"/>
    <dgm:cxn modelId="{721DF9CD-9CCC-4941-9911-D1FD36C35EF5}" type="presParOf" srcId="{D959CD49-3CF9-4593-83F9-28ED57549781}" destId="{03D67B54-6AB7-40CF-B317-CE0D37F5D47A}" srcOrd="0" destOrd="0" presId="urn:microsoft.com/office/officeart/2009/3/layout/DescendingProcess"/>
    <dgm:cxn modelId="{2A8DC216-76C8-4B4D-AA8F-DAA74006200B}" type="presParOf" srcId="{364EA329-0056-4249-BF81-C75554DBDDF8}" destId="{115A0E91-484A-4FB3-AD12-11C8566D6B62}" srcOrd="6" destOrd="0" presId="urn:microsoft.com/office/officeart/2009/3/layout/Descending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EB34107-E9A0-4038-92E6-4CD931F2D3B6}" type="doc">
      <dgm:prSet loTypeId="urn:microsoft.com/office/officeart/2005/8/layout/arrow2" loCatId="process" qsTypeId="urn:microsoft.com/office/officeart/2005/8/quickstyle/simple1" qsCatId="simple" csTypeId="urn:microsoft.com/office/officeart/2005/8/colors/accent1_2" csCatId="accent1" phldr="1"/>
      <dgm:spPr/>
    </dgm:pt>
    <dgm:pt modelId="{4A56DD50-B26A-4DF2-A520-F0B74E99BAE0}">
      <dgm:prSet phldrT="[Text]" custT="1"/>
      <dgm:spPr/>
      <dgm:t>
        <a:bodyPr/>
        <a:lstStyle/>
        <a:p>
          <a:pPr algn="ctr"/>
          <a:r>
            <a:rPr lang="fr-CA" sz="1800" b="0" dirty="0">
              <a:latin typeface="Candara" panose="020E0502030303020204" pitchFamily="34" charset="0"/>
            </a:rPr>
            <a:t>Liste</a:t>
          </a:r>
          <a:endParaRPr lang="fr-CA" sz="1400" b="0" dirty="0"/>
        </a:p>
      </dgm:t>
    </dgm:pt>
    <dgm:pt modelId="{3B53D0A6-42C6-4226-AD80-471844867BC1}" type="parTrans" cxnId="{81986A8C-6130-4764-BA41-831FA22992CD}">
      <dgm:prSet/>
      <dgm:spPr/>
      <dgm:t>
        <a:bodyPr/>
        <a:lstStyle/>
        <a:p>
          <a:endParaRPr lang="fr-CA"/>
        </a:p>
      </dgm:t>
    </dgm:pt>
    <dgm:pt modelId="{6EBA197B-0EA1-43AC-872A-D9615ADAC713}" type="sibTrans" cxnId="{81986A8C-6130-4764-BA41-831FA22992CD}">
      <dgm:prSet/>
      <dgm:spPr/>
      <dgm:t>
        <a:bodyPr/>
        <a:lstStyle/>
        <a:p>
          <a:endParaRPr lang="fr-CA"/>
        </a:p>
      </dgm:t>
    </dgm:pt>
    <dgm:pt modelId="{A9AF49A4-BDFA-4C07-B0C0-2048253428EE}">
      <dgm:prSet custT="1"/>
      <dgm:spPr>
        <a:noFill/>
        <a:ln>
          <a:noFill/>
        </a:ln>
        <a:effectLst/>
      </dgm:spPr>
      <dgm:t>
        <a:bodyPr spcFirstLastPara="0" vert="horz" wrap="square" lIns="84849" tIns="0" rIns="0" bIns="0" numCol="1" spcCol="1270" anchor="t" anchorCtr="0"/>
        <a:lstStyle/>
        <a:p>
          <a:r>
            <a:rPr lang="fr-CA" sz="1800" kern="1200" dirty="0">
              <a:solidFill>
                <a:prstClr val="black">
                  <a:hueOff val="0"/>
                  <a:satOff val="0"/>
                  <a:lumOff val="0"/>
                  <a:alphaOff val="0"/>
                </a:prstClr>
              </a:solidFill>
              <a:latin typeface="Candara" panose="020E0502030303020204" pitchFamily="34" charset="0"/>
              <a:ea typeface="+mn-ea"/>
              <a:cs typeface="+mn-cs"/>
            </a:rPr>
            <a:t>Démo projet</a:t>
          </a:r>
          <a:endParaRPr lang="fr-CA" sz="2000" kern="1200" dirty="0">
            <a:solidFill>
              <a:prstClr val="black">
                <a:hueOff val="0"/>
                <a:satOff val="0"/>
                <a:lumOff val="0"/>
                <a:alphaOff val="0"/>
              </a:prstClr>
            </a:solidFill>
            <a:latin typeface="Candara" panose="020E0502030303020204" pitchFamily="34" charset="0"/>
            <a:ea typeface="+mn-ea"/>
            <a:cs typeface="+mn-cs"/>
          </a:endParaRPr>
        </a:p>
      </dgm:t>
    </dgm:pt>
    <dgm:pt modelId="{18EEFBF9-0F95-4B51-8E7C-87DCC33D3124}" type="parTrans" cxnId="{4EDC923C-B107-4C2F-8064-48D6F866127C}">
      <dgm:prSet/>
      <dgm:spPr/>
      <dgm:t>
        <a:bodyPr/>
        <a:lstStyle/>
        <a:p>
          <a:endParaRPr lang="fr-CA"/>
        </a:p>
      </dgm:t>
    </dgm:pt>
    <dgm:pt modelId="{4573AFD9-DC18-4E2A-9F72-A835AFA692B3}" type="sibTrans" cxnId="{4EDC923C-B107-4C2F-8064-48D6F866127C}">
      <dgm:prSet/>
      <dgm:spPr/>
      <dgm:t>
        <a:bodyPr/>
        <a:lstStyle/>
        <a:p>
          <a:endParaRPr lang="fr-CA"/>
        </a:p>
      </dgm:t>
    </dgm:pt>
    <dgm:pt modelId="{4212BF90-4E34-41E6-B3C0-E9B0250AB178}">
      <dgm:prSet custT="1"/>
      <dgm:spPr/>
      <dgm:t>
        <a:bodyPr/>
        <a:lstStyle/>
        <a:p>
          <a:r>
            <a:rPr lang="fr-CA" sz="1600" dirty="0">
              <a:latin typeface="Candara" panose="020E0502030303020204" pitchFamily="34" charset="0"/>
            </a:rPr>
            <a:t>Nouvelles assertions JUNIT5</a:t>
          </a:r>
        </a:p>
      </dgm:t>
    </dgm:pt>
    <dgm:pt modelId="{7569EB88-AEEA-44E5-9547-60BF27E62B30}" type="parTrans" cxnId="{B6BE01E9-CDFB-4D81-A1D1-E47B53ADF572}">
      <dgm:prSet/>
      <dgm:spPr/>
      <dgm:t>
        <a:bodyPr/>
        <a:lstStyle/>
        <a:p>
          <a:endParaRPr lang="fr-CA"/>
        </a:p>
      </dgm:t>
    </dgm:pt>
    <dgm:pt modelId="{ABDC3F0A-D5F1-4263-ADB4-933BAFAA4458}" type="sibTrans" cxnId="{B6BE01E9-CDFB-4D81-A1D1-E47B53ADF572}">
      <dgm:prSet/>
      <dgm:spPr/>
      <dgm:t>
        <a:bodyPr/>
        <a:lstStyle/>
        <a:p>
          <a:endParaRPr lang="fr-CA"/>
        </a:p>
      </dgm:t>
    </dgm:pt>
    <dgm:pt modelId="{7288A94E-9E54-4B8B-B29A-5AA68AFC85EE}">
      <dgm:prSet custT="1"/>
      <dgm:spPr/>
      <dgm:t>
        <a:bodyPr/>
        <a:lstStyle/>
        <a:p>
          <a:r>
            <a:rPr lang="fr-CA" sz="1800" dirty="0">
              <a:latin typeface="Candara" panose="020E0502030303020204" pitchFamily="34" charset="0"/>
            </a:rPr>
            <a:t>Exceptions</a:t>
          </a:r>
          <a:endParaRPr lang="fr-CA" sz="2000" dirty="0">
            <a:latin typeface="Candara" panose="020E0502030303020204" pitchFamily="34" charset="0"/>
          </a:endParaRPr>
        </a:p>
      </dgm:t>
    </dgm:pt>
    <dgm:pt modelId="{02318BC2-0315-4F4C-BA4F-8E7320D5445B}" type="parTrans" cxnId="{AA5BFB13-705F-46DC-B124-5E16DF9C3142}">
      <dgm:prSet/>
      <dgm:spPr/>
      <dgm:t>
        <a:bodyPr/>
        <a:lstStyle/>
        <a:p>
          <a:endParaRPr lang="fr-CA"/>
        </a:p>
      </dgm:t>
    </dgm:pt>
    <dgm:pt modelId="{0D7B4815-494D-47B7-96C0-A87074DEA48F}" type="sibTrans" cxnId="{AA5BFB13-705F-46DC-B124-5E16DF9C3142}">
      <dgm:prSet/>
      <dgm:spPr/>
      <dgm:t>
        <a:bodyPr/>
        <a:lstStyle/>
        <a:p>
          <a:endParaRPr lang="fr-CA"/>
        </a:p>
      </dgm:t>
    </dgm:pt>
    <dgm:pt modelId="{98F15A5A-44A5-4BDC-B72B-4B790C013D97}">
      <dgm:prSet custT="1"/>
      <dgm:spPr/>
      <dgm:t>
        <a:bodyPr/>
        <a:lstStyle/>
        <a:p>
          <a:r>
            <a:rPr lang="fr-CA" sz="1600" dirty="0">
              <a:highlight>
                <a:srgbClr val="FFFF00"/>
              </a:highlight>
              <a:latin typeface="Candara" panose="020E0502030303020204" pitchFamily="34" charset="0"/>
            </a:rPr>
            <a:t>Temps d’exécution</a:t>
          </a:r>
        </a:p>
      </dgm:t>
    </dgm:pt>
    <dgm:pt modelId="{12BF8C09-CF55-42EF-8602-34A4372C8815}" type="parTrans" cxnId="{6B61D190-C637-44D8-AE8F-F4662B2EAC97}">
      <dgm:prSet/>
      <dgm:spPr/>
      <dgm:t>
        <a:bodyPr/>
        <a:lstStyle/>
        <a:p>
          <a:endParaRPr lang="fr-CA"/>
        </a:p>
      </dgm:t>
    </dgm:pt>
    <dgm:pt modelId="{32CB97F2-344F-4653-98C9-B264D01D1A1C}" type="sibTrans" cxnId="{6B61D190-C637-44D8-AE8F-F4662B2EAC97}">
      <dgm:prSet/>
      <dgm:spPr/>
      <dgm:t>
        <a:bodyPr/>
        <a:lstStyle/>
        <a:p>
          <a:endParaRPr lang="fr-CA"/>
        </a:p>
      </dgm:t>
    </dgm:pt>
    <dgm:pt modelId="{172AC4B6-B457-4AE5-AAA3-45C297F56C17}" type="pres">
      <dgm:prSet presAssocID="{CEB34107-E9A0-4038-92E6-4CD931F2D3B6}" presName="arrowDiagram" presStyleCnt="0">
        <dgm:presLayoutVars>
          <dgm:chMax val="5"/>
          <dgm:dir/>
          <dgm:resizeHandles val="exact"/>
        </dgm:presLayoutVars>
      </dgm:prSet>
      <dgm:spPr/>
    </dgm:pt>
    <dgm:pt modelId="{204CC7C1-9560-4618-80EB-EFE9B5397D38}" type="pres">
      <dgm:prSet presAssocID="{CEB34107-E9A0-4038-92E6-4CD931F2D3B6}" presName="arrow" presStyleLbl="bgShp" presStyleIdx="0" presStyleCnt="1" custLinFactNeighborX="23805" custLinFactNeighborY="3612"/>
      <dgm:spPr/>
    </dgm:pt>
    <dgm:pt modelId="{8D9BB9B9-F6F2-47E1-A371-2F061CF4CDD3}" type="pres">
      <dgm:prSet presAssocID="{CEB34107-E9A0-4038-92E6-4CD931F2D3B6}" presName="arrowDiagram5" presStyleCnt="0"/>
      <dgm:spPr/>
    </dgm:pt>
    <dgm:pt modelId="{9F9E7576-9370-4F0C-A2D7-CBF7BEC4B8FF}" type="pres">
      <dgm:prSet presAssocID="{4A56DD50-B26A-4DF2-A520-F0B74E99BAE0}" presName="bullet5a" presStyleLbl="node1" presStyleIdx="0" presStyleCnt="5"/>
      <dgm:spPr/>
    </dgm:pt>
    <dgm:pt modelId="{E8D22A0A-60E5-4678-997A-F09CD6FBD2AD}" type="pres">
      <dgm:prSet presAssocID="{4A56DD50-B26A-4DF2-A520-F0B74E99BAE0}" presName="textBox5a" presStyleLbl="revTx" presStyleIdx="0" presStyleCnt="5" custLinFactNeighborX="37214" custLinFactNeighborY="-4007">
        <dgm:presLayoutVars>
          <dgm:bulletEnabled val="1"/>
        </dgm:presLayoutVars>
      </dgm:prSet>
      <dgm:spPr/>
    </dgm:pt>
    <dgm:pt modelId="{CB5C718A-70C5-498F-B30B-0B2F69434281}" type="pres">
      <dgm:prSet presAssocID="{A9AF49A4-BDFA-4C07-B0C0-2048253428EE}" presName="bullet5b" presStyleLbl="node1" presStyleIdx="1" presStyleCnt="5"/>
      <dgm:spPr/>
    </dgm:pt>
    <dgm:pt modelId="{FCDFDF11-0F49-4EC0-B141-C1167942F2EC}" type="pres">
      <dgm:prSet presAssocID="{A9AF49A4-BDFA-4C07-B0C0-2048253428EE}" presName="textBox5b" presStyleLbl="revTx" presStyleIdx="1" presStyleCnt="5" custLinFactNeighborX="34615" custLinFactNeighborY="-1045">
        <dgm:presLayoutVars>
          <dgm:bulletEnabled val="1"/>
        </dgm:presLayoutVars>
      </dgm:prSet>
      <dgm:spPr/>
    </dgm:pt>
    <dgm:pt modelId="{0241B79B-BDCF-45DF-A028-F427D7922D19}" type="pres">
      <dgm:prSet presAssocID="{4212BF90-4E34-41E6-B3C0-E9B0250AB178}" presName="bullet5c" presStyleLbl="node1" presStyleIdx="2" presStyleCnt="5"/>
      <dgm:spPr/>
    </dgm:pt>
    <dgm:pt modelId="{A453A4AA-A0C8-4BBD-8F41-00C77D7B6132}" type="pres">
      <dgm:prSet presAssocID="{4212BF90-4E34-41E6-B3C0-E9B0250AB178}" presName="textBox5c" presStyleLbl="revTx" presStyleIdx="2" presStyleCnt="5">
        <dgm:presLayoutVars>
          <dgm:bulletEnabled val="1"/>
        </dgm:presLayoutVars>
      </dgm:prSet>
      <dgm:spPr/>
    </dgm:pt>
    <dgm:pt modelId="{57978EE8-CAF1-4016-87EC-3616A0E78E8B}" type="pres">
      <dgm:prSet presAssocID="{7288A94E-9E54-4B8B-B29A-5AA68AFC85EE}" presName="bullet5d" presStyleLbl="node1" presStyleIdx="3" presStyleCnt="5"/>
      <dgm:spPr/>
    </dgm:pt>
    <dgm:pt modelId="{E48E7E1A-C98E-42B2-87FB-0897499066CE}" type="pres">
      <dgm:prSet presAssocID="{7288A94E-9E54-4B8B-B29A-5AA68AFC85EE}" presName="textBox5d" presStyleLbl="revTx" presStyleIdx="3" presStyleCnt="5">
        <dgm:presLayoutVars>
          <dgm:bulletEnabled val="1"/>
        </dgm:presLayoutVars>
      </dgm:prSet>
      <dgm:spPr/>
    </dgm:pt>
    <dgm:pt modelId="{DBBB548B-C045-472A-BE76-2E95F6B7FEEB}" type="pres">
      <dgm:prSet presAssocID="{98F15A5A-44A5-4BDC-B72B-4B790C013D97}" presName="bullet5e" presStyleLbl="node1" presStyleIdx="4" presStyleCnt="5"/>
      <dgm:spPr/>
    </dgm:pt>
    <dgm:pt modelId="{48156B20-88CD-46E4-8ADF-2ACC6419CF75}" type="pres">
      <dgm:prSet presAssocID="{98F15A5A-44A5-4BDC-B72B-4B790C013D97}" presName="textBox5e" presStyleLbl="revTx" presStyleIdx="4" presStyleCnt="5">
        <dgm:presLayoutVars>
          <dgm:bulletEnabled val="1"/>
        </dgm:presLayoutVars>
      </dgm:prSet>
      <dgm:spPr/>
    </dgm:pt>
  </dgm:ptLst>
  <dgm:cxnLst>
    <dgm:cxn modelId="{AA5BFB13-705F-46DC-B124-5E16DF9C3142}" srcId="{CEB34107-E9A0-4038-92E6-4CD931F2D3B6}" destId="{7288A94E-9E54-4B8B-B29A-5AA68AFC85EE}" srcOrd="3" destOrd="0" parTransId="{02318BC2-0315-4F4C-BA4F-8E7320D5445B}" sibTransId="{0D7B4815-494D-47B7-96C0-A87074DEA48F}"/>
    <dgm:cxn modelId="{FA506016-7AAA-4F57-B62B-62ABCBCD3D0B}" type="presOf" srcId="{4A56DD50-B26A-4DF2-A520-F0B74E99BAE0}" destId="{E8D22A0A-60E5-4678-997A-F09CD6FBD2AD}" srcOrd="0" destOrd="0" presId="urn:microsoft.com/office/officeart/2005/8/layout/arrow2"/>
    <dgm:cxn modelId="{4EDC923C-B107-4C2F-8064-48D6F866127C}" srcId="{CEB34107-E9A0-4038-92E6-4CD931F2D3B6}" destId="{A9AF49A4-BDFA-4C07-B0C0-2048253428EE}" srcOrd="1" destOrd="0" parTransId="{18EEFBF9-0F95-4B51-8E7C-87DCC33D3124}" sibTransId="{4573AFD9-DC18-4E2A-9F72-A835AFA692B3}"/>
    <dgm:cxn modelId="{C9CEA553-AE8E-417A-A130-51AB7441D91A}" type="presOf" srcId="{4212BF90-4E34-41E6-B3C0-E9B0250AB178}" destId="{A453A4AA-A0C8-4BBD-8F41-00C77D7B6132}" srcOrd="0" destOrd="0" presId="urn:microsoft.com/office/officeart/2005/8/layout/arrow2"/>
    <dgm:cxn modelId="{81787685-945D-4844-8650-186526234474}" type="presOf" srcId="{7288A94E-9E54-4B8B-B29A-5AA68AFC85EE}" destId="{E48E7E1A-C98E-42B2-87FB-0897499066CE}" srcOrd="0" destOrd="0" presId="urn:microsoft.com/office/officeart/2005/8/layout/arrow2"/>
    <dgm:cxn modelId="{81986A8C-6130-4764-BA41-831FA22992CD}" srcId="{CEB34107-E9A0-4038-92E6-4CD931F2D3B6}" destId="{4A56DD50-B26A-4DF2-A520-F0B74E99BAE0}" srcOrd="0" destOrd="0" parTransId="{3B53D0A6-42C6-4226-AD80-471844867BC1}" sibTransId="{6EBA197B-0EA1-43AC-872A-D9615ADAC713}"/>
    <dgm:cxn modelId="{6B61D190-C637-44D8-AE8F-F4662B2EAC97}" srcId="{CEB34107-E9A0-4038-92E6-4CD931F2D3B6}" destId="{98F15A5A-44A5-4BDC-B72B-4B790C013D97}" srcOrd="4" destOrd="0" parTransId="{12BF8C09-CF55-42EF-8602-34A4372C8815}" sibTransId="{32CB97F2-344F-4653-98C9-B264D01D1A1C}"/>
    <dgm:cxn modelId="{4ED55CA3-31C7-4FA1-9523-41A7211539AB}" type="presOf" srcId="{CEB34107-E9A0-4038-92E6-4CD931F2D3B6}" destId="{172AC4B6-B457-4AE5-AAA3-45C297F56C17}" srcOrd="0" destOrd="0" presId="urn:microsoft.com/office/officeart/2005/8/layout/arrow2"/>
    <dgm:cxn modelId="{65DA2DBB-14BF-49CE-BAF1-0C02541A94E2}" type="presOf" srcId="{A9AF49A4-BDFA-4C07-B0C0-2048253428EE}" destId="{FCDFDF11-0F49-4EC0-B141-C1167942F2EC}" srcOrd="0" destOrd="0" presId="urn:microsoft.com/office/officeart/2005/8/layout/arrow2"/>
    <dgm:cxn modelId="{8AE047C2-5608-4551-AA2B-04729B795BAD}" type="presOf" srcId="{98F15A5A-44A5-4BDC-B72B-4B790C013D97}" destId="{48156B20-88CD-46E4-8ADF-2ACC6419CF75}" srcOrd="0" destOrd="0" presId="urn:microsoft.com/office/officeart/2005/8/layout/arrow2"/>
    <dgm:cxn modelId="{B6BE01E9-CDFB-4D81-A1D1-E47B53ADF572}" srcId="{CEB34107-E9A0-4038-92E6-4CD931F2D3B6}" destId="{4212BF90-4E34-41E6-B3C0-E9B0250AB178}" srcOrd="2" destOrd="0" parTransId="{7569EB88-AEEA-44E5-9547-60BF27E62B30}" sibTransId="{ABDC3F0A-D5F1-4263-ADB4-933BAFAA4458}"/>
    <dgm:cxn modelId="{77E507A5-46AD-4766-8286-C820193BD09A}" type="presParOf" srcId="{172AC4B6-B457-4AE5-AAA3-45C297F56C17}" destId="{204CC7C1-9560-4618-80EB-EFE9B5397D38}" srcOrd="0" destOrd="0" presId="urn:microsoft.com/office/officeart/2005/8/layout/arrow2"/>
    <dgm:cxn modelId="{453B0F96-23E5-4384-A2F3-9BADDC902B1B}" type="presParOf" srcId="{172AC4B6-B457-4AE5-AAA3-45C297F56C17}" destId="{8D9BB9B9-F6F2-47E1-A371-2F061CF4CDD3}" srcOrd="1" destOrd="0" presId="urn:microsoft.com/office/officeart/2005/8/layout/arrow2"/>
    <dgm:cxn modelId="{7A29C00E-DF26-4F6D-BFE0-F1345A4F1E7C}" type="presParOf" srcId="{8D9BB9B9-F6F2-47E1-A371-2F061CF4CDD3}" destId="{9F9E7576-9370-4F0C-A2D7-CBF7BEC4B8FF}" srcOrd="0" destOrd="0" presId="urn:microsoft.com/office/officeart/2005/8/layout/arrow2"/>
    <dgm:cxn modelId="{CF68C334-4D60-4CE1-9C29-46D4BF4DA77C}" type="presParOf" srcId="{8D9BB9B9-F6F2-47E1-A371-2F061CF4CDD3}" destId="{E8D22A0A-60E5-4678-997A-F09CD6FBD2AD}" srcOrd="1" destOrd="0" presId="urn:microsoft.com/office/officeart/2005/8/layout/arrow2"/>
    <dgm:cxn modelId="{9E90D2BA-81A6-4A22-87ED-7756AF8F4CF0}" type="presParOf" srcId="{8D9BB9B9-F6F2-47E1-A371-2F061CF4CDD3}" destId="{CB5C718A-70C5-498F-B30B-0B2F69434281}" srcOrd="2" destOrd="0" presId="urn:microsoft.com/office/officeart/2005/8/layout/arrow2"/>
    <dgm:cxn modelId="{767CFDDA-DB15-4742-91AC-0BD49EB6A482}" type="presParOf" srcId="{8D9BB9B9-F6F2-47E1-A371-2F061CF4CDD3}" destId="{FCDFDF11-0F49-4EC0-B141-C1167942F2EC}" srcOrd="3" destOrd="0" presId="urn:microsoft.com/office/officeart/2005/8/layout/arrow2"/>
    <dgm:cxn modelId="{D416BADD-9BBE-469C-A1D7-EB812E5A7A53}" type="presParOf" srcId="{8D9BB9B9-F6F2-47E1-A371-2F061CF4CDD3}" destId="{0241B79B-BDCF-45DF-A028-F427D7922D19}" srcOrd="4" destOrd="0" presId="urn:microsoft.com/office/officeart/2005/8/layout/arrow2"/>
    <dgm:cxn modelId="{8F996E72-0FC1-438D-A749-FE97B9CEA72E}" type="presParOf" srcId="{8D9BB9B9-F6F2-47E1-A371-2F061CF4CDD3}" destId="{A453A4AA-A0C8-4BBD-8F41-00C77D7B6132}" srcOrd="5" destOrd="0" presId="urn:microsoft.com/office/officeart/2005/8/layout/arrow2"/>
    <dgm:cxn modelId="{04D9A744-B833-4E6F-8E33-1F57B697964D}" type="presParOf" srcId="{8D9BB9B9-F6F2-47E1-A371-2F061CF4CDD3}" destId="{57978EE8-CAF1-4016-87EC-3616A0E78E8B}" srcOrd="6" destOrd="0" presId="urn:microsoft.com/office/officeart/2005/8/layout/arrow2"/>
    <dgm:cxn modelId="{209C64EC-16E8-48BC-BAF2-7B6E862EE442}" type="presParOf" srcId="{8D9BB9B9-F6F2-47E1-A371-2F061CF4CDD3}" destId="{E48E7E1A-C98E-42B2-87FB-0897499066CE}" srcOrd="7" destOrd="0" presId="urn:microsoft.com/office/officeart/2005/8/layout/arrow2"/>
    <dgm:cxn modelId="{0EB045D5-A0FB-4FAD-8218-20B3A9A6D64D}" type="presParOf" srcId="{8D9BB9B9-F6F2-47E1-A371-2F061CF4CDD3}" destId="{DBBB548B-C045-472A-BE76-2E95F6B7FEEB}" srcOrd="8" destOrd="0" presId="urn:microsoft.com/office/officeart/2005/8/layout/arrow2"/>
    <dgm:cxn modelId="{9E52D369-3E90-4FE5-8F9B-08CFAE9E6356}" type="presParOf" srcId="{8D9BB9B9-F6F2-47E1-A371-2F061CF4CDD3}" destId="{48156B20-88CD-46E4-8ADF-2ACC6419CF75}" srcOrd="9" destOrd="0" presId="urn:microsoft.com/office/officeart/2005/8/layout/arrow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EB34107-E9A0-4038-92E6-4CD931F2D3B6}" type="doc">
      <dgm:prSet loTypeId="urn:microsoft.com/office/officeart/2009/3/layout/DescendingProcess" loCatId="process" qsTypeId="urn:microsoft.com/office/officeart/2005/8/quickstyle/simple1" qsCatId="simple" csTypeId="urn:microsoft.com/office/officeart/2005/8/colors/accent1_2" csCatId="accent1" phldr="1"/>
      <dgm:spPr/>
    </dgm:pt>
    <dgm:pt modelId="{4A56DD50-B26A-4DF2-A520-F0B74E99BAE0}">
      <dgm:prSet phldrT="[Text]" custT="1"/>
      <dgm:spPr/>
      <dgm:t>
        <a:bodyPr/>
        <a:lstStyle/>
        <a:p>
          <a:r>
            <a:rPr lang="fr-CA" sz="1600" dirty="0">
              <a:highlight>
                <a:srgbClr val="FFFF00"/>
              </a:highlight>
              <a:latin typeface="Candara" panose="020E0502030303020204" pitchFamily="34" charset="0"/>
            </a:rPr>
            <a:t>Les assomptions</a:t>
          </a:r>
          <a:endParaRPr lang="fr-CA" sz="1200" dirty="0">
            <a:highlight>
              <a:srgbClr val="FFFF00"/>
            </a:highlight>
          </a:endParaRPr>
        </a:p>
      </dgm:t>
    </dgm:pt>
    <dgm:pt modelId="{3B53D0A6-42C6-4226-AD80-471844867BC1}" type="parTrans" cxnId="{81986A8C-6130-4764-BA41-831FA22992CD}">
      <dgm:prSet/>
      <dgm:spPr/>
      <dgm:t>
        <a:bodyPr/>
        <a:lstStyle/>
        <a:p>
          <a:endParaRPr lang="fr-CA"/>
        </a:p>
      </dgm:t>
    </dgm:pt>
    <dgm:pt modelId="{6EBA197B-0EA1-43AC-872A-D9615ADAC713}" type="sibTrans" cxnId="{81986A8C-6130-4764-BA41-831FA22992CD}">
      <dgm:prSet/>
      <dgm:spPr/>
      <dgm:t>
        <a:bodyPr/>
        <a:lstStyle/>
        <a:p>
          <a:endParaRPr lang="fr-CA"/>
        </a:p>
      </dgm:t>
    </dgm:pt>
    <dgm:pt modelId="{A9AF49A4-BDFA-4C07-B0C0-2048253428EE}">
      <dgm:prSet custT="1"/>
      <dgm:spPr/>
      <dgm:t>
        <a:bodyPr/>
        <a:lstStyle/>
        <a:p>
          <a:r>
            <a:rPr lang="fr-CA" sz="1600" dirty="0">
              <a:latin typeface="Candara" panose="020E0502030303020204" pitchFamily="34" charset="0"/>
            </a:rPr>
            <a:t>L’exécution conditionnelle</a:t>
          </a:r>
        </a:p>
      </dgm:t>
    </dgm:pt>
    <dgm:pt modelId="{18EEFBF9-0F95-4B51-8E7C-87DCC33D3124}" type="parTrans" cxnId="{4EDC923C-B107-4C2F-8064-48D6F866127C}">
      <dgm:prSet/>
      <dgm:spPr/>
      <dgm:t>
        <a:bodyPr/>
        <a:lstStyle/>
        <a:p>
          <a:endParaRPr lang="fr-CA"/>
        </a:p>
      </dgm:t>
    </dgm:pt>
    <dgm:pt modelId="{4573AFD9-DC18-4E2A-9F72-A835AFA692B3}" type="sibTrans" cxnId="{4EDC923C-B107-4C2F-8064-48D6F866127C}">
      <dgm:prSet/>
      <dgm:spPr/>
      <dgm:t>
        <a:bodyPr/>
        <a:lstStyle/>
        <a:p>
          <a:endParaRPr lang="fr-CA"/>
        </a:p>
      </dgm:t>
    </dgm:pt>
    <dgm:pt modelId="{4212BF90-4E34-41E6-B3C0-E9B0250AB178}">
      <dgm:prSet custT="1"/>
      <dgm:spPr/>
      <dgm:t>
        <a:bodyPr/>
        <a:lstStyle/>
        <a:p>
          <a:pPr marL="0" lvl="0" indent="0" algn="l" defTabSz="711200">
            <a:lnSpc>
              <a:spcPct val="90000"/>
            </a:lnSpc>
            <a:spcBef>
              <a:spcPct val="0"/>
            </a:spcBef>
            <a:spcAft>
              <a:spcPct val="35000"/>
            </a:spcAft>
            <a:buNone/>
          </a:pPr>
          <a:r>
            <a:rPr lang="fr-CA" sz="1600" kern="1200" dirty="0">
              <a:solidFill>
                <a:prstClr val="black">
                  <a:hueOff val="0"/>
                  <a:satOff val="0"/>
                  <a:lumOff val="0"/>
                  <a:alphaOff val="0"/>
                </a:prstClr>
              </a:solidFill>
              <a:latin typeface="Candara" panose="020E0502030303020204" pitchFamily="34" charset="0"/>
              <a:ea typeface="+mn-ea"/>
              <a:cs typeface="+mn-cs"/>
            </a:rPr>
            <a:t>Les fabriques de tests</a:t>
          </a:r>
        </a:p>
      </dgm:t>
    </dgm:pt>
    <dgm:pt modelId="{7569EB88-AEEA-44E5-9547-60BF27E62B30}" type="parTrans" cxnId="{B6BE01E9-CDFB-4D81-A1D1-E47B53ADF572}">
      <dgm:prSet/>
      <dgm:spPr/>
      <dgm:t>
        <a:bodyPr/>
        <a:lstStyle/>
        <a:p>
          <a:endParaRPr lang="fr-CA"/>
        </a:p>
      </dgm:t>
    </dgm:pt>
    <dgm:pt modelId="{ABDC3F0A-D5F1-4263-ADB4-933BAFAA4458}" type="sibTrans" cxnId="{B6BE01E9-CDFB-4D81-A1D1-E47B53ADF572}">
      <dgm:prSet/>
      <dgm:spPr/>
      <dgm:t>
        <a:bodyPr/>
        <a:lstStyle/>
        <a:p>
          <a:endParaRPr lang="fr-CA"/>
        </a:p>
      </dgm:t>
    </dgm:pt>
    <dgm:pt modelId="{7288A94E-9E54-4B8B-B29A-5AA68AFC85EE}">
      <dgm:prSet custT="1"/>
      <dgm:spPr/>
      <dgm:t>
        <a:bodyPr/>
        <a:lstStyle/>
        <a:p>
          <a:r>
            <a:rPr lang="fr-CA" sz="1600" kern="1200" dirty="0">
              <a:solidFill>
                <a:prstClr val="black">
                  <a:hueOff val="0"/>
                  <a:satOff val="0"/>
                  <a:lumOff val="0"/>
                  <a:alphaOff val="0"/>
                </a:prstClr>
              </a:solidFill>
              <a:latin typeface="Candara" panose="020E0502030303020204" pitchFamily="34" charset="0"/>
              <a:ea typeface="+mn-ea"/>
              <a:cs typeface="+mn-cs"/>
            </a:rPr>
            <a:t>Les tests paramétrés</a:t>
          </a:r>
        </a:p>
      </dgm:t>
    </dgm:pt>
    <dgm:pt modelId="{02318BC2-0315-4F4C-BA4F-8E7320D5445B}" type="parTrans" cxnId="{AA5BFB13-705F-46DC-B124-5E16DF9C3142}">
      <dgm:prSet/>
      <dgm:spPr/>
      <dgm:t>
        <a:bodyPr/>
        <a:lstStyle/>
        <a:p>
          <a:endParaRPr lang="fr-CA"/>
        </a:p>
      </dgm:t>
    </dgm:pt>
    <dgm:pt modelId="{0D7B4815-494D-47B7-96C0-A87074DEA48F}" type="sibTrans" cxnId="{AA5BFB13-705F-46DC-B124-5E16DF9C3142}">
      <dgm:prSet/>
      <dgm:spPr/>
      <dgm:t>
        <a:bodyPr/>
        <a:lstStyle/>
        <a:p>
          <a:endParaRPr lang="fr-CA"/>
        </a:p>
      </dgm:t>
    </dgm:pt>
    <dgm:pt modelId="{364EA329-0056-4249-BF81-C75554DBDDF8}" type="pres">
      <dgm:prSet presAssocID="{CEB34107-E9A0-4038-92E6-4CD931F2D3B6}" presName="Name0" presStyleCnt="0">
        <dgm:presLayoutVars>
          <dgm:chMax val="7"/>
          <dgm:chPref val="5"/>
        </dgm:presLayoutVars>
      </dgm:prSet>
      <dgm:spPr/>
    </dgm:pt>
    <dgm:pt modelId="{7707A421-4D0B-477C-9C4E-50BABE479473}" type="pres">
      <dgm:prSet presAssocID="{CEB34107-E9A0-4038-92E6-4CD931F2D3B6}" presName="arrowNode" presStyleLbl="node1" presStyleIdx="0" presStyleCnt="1"/>
      <dgm:spPr/>
    </dgm:pt>
    <dgm:pt modelId="{211C174A-29D4-4063-B553-B7429072AE03}" type="pres">
      <dgm:prSet presAssocID="{4A56DD50-B26A-4DF2-A520-F0B74E99BAE0}" presName="txNode1" presStyleLbl="revTx" presStyleIdx="0" presStyleCnt="4">
        <dgm:presLayoutVars>
          <dgm:bulletEnabled val="1"/>
        </dgm:presLayoutVars>
      </dgm:prSet>
      <dgm:spPr/>
    </dgm:pt>
    <dgm:pt modelId="{62C6C432-E37B-4564-A2CA-5040EC45DFEF}" type="pres">
      <dgm:prSet presAssocID="{A9AF49A4-BDFA-4C07-B0C0-2048253428EE}" presName="txNode2" presStyleLbl="revTx" presStyleIdx="1" presStyleCnt="4">
        <dgm:presLayoutVars>
          <dgm:bulletEnabled val="1"/>
        </dgm:presLayoutVars>
      </dgm:prSet>
      <dgm:spPr/>
    </dgm:pt>
    <dgm:pt modelId="{7ED9ADA5-6115-4A6E-9360-BAC18193825E}" type="pres">
      <dgm:prSet presAssocID="{4573AFD9-DC18-4E2A-9F72-A835AFA692B3}" presName="dotNode2" presStyleCnt="0"/>
      <dgm:spPr/>
    </dgm:pt>
    <dgm:pt modelId="{EF6CC820-2D8A-4AF9-9948-ED5AF1047EC1}" type="pres">
      <dgm:prSet presAssocID="{4573AFD9-DC18-4E2A-9F72-A835AFA692B3}" presName="dotRepeatNode" presStyleLbl="fgShp" presStyleIdx="0" presStyleCnt="2"/>
      <dgm:spPr/>
    </dgm:pt>
    <dgm:pt modelId="{4627CA45-86AD-415A-A211-59E5A7B9C710}" type="pres">
      <dgm:prSet presAssocID="{4212BF90-4E34-41E6-B3C0-E9B0250AB178}" presName="txNode3" presStyleLbl="revTx" presStyleIdx="2" presStyleCnt="4">
        <dgm:presLayoutVars>
          <dgm:bulletEnabled val="1"/>
        </dgm:presLayoutVars>
      </dgm:prSet>
      <dgm:spPr/>
    </dgm:pt>
    <dgm:pt modelId="{D959CD49-3CF9-4593-83F9-28ED57549781}" type="pres">
      <dgm:prSet presAssocID="{ABDC3F0A-D5F1-4263-ADB4-933BAFAA4458}" presName="dotNode3" presStyleCnt="0"/>
      <dgm:spPr/>
    </dgm:pt>
    <dgm:pt modelId="{03D67B54-6AB7-40CF-B317-CE0D37F5D47A}" type="pres">
      <dgm:prSet presAssocID="{ABDC3F0A-D5F1-4263-ADB4-933BAFAA4458}" presName="dotRepeatNode" presStyleLbl="fgShp" presStyleIdx="1" presStyleCnt="2"/>
      <dgm:spPr/>
    </dgm:pt>
    <dgm:pt modelId="{115A0E91-484A-4FB3-AD12-11C8566D6B62}" type="pres">
      <dgm:prSet presAssocID="{7288A94E-9E54-4B8B-B29A-5AA68AFC85EE}" presName="txNode4" presStyleLbl="revTx" presStyleIdx="3" presStyleCnt="4" custScaleX="130287" custLinFactNeighborX="9045" custLinFactNeighborY="-1368">
        <dgm:presLayoutVars>
          <dgm:bulletEnabled val="1"/>
        </dgm:presLayoutVars>
      </dgm:prSet>
      <dgm:spPr/>
    </dgm:pt>
  </dgm:ptLst>
  <dgm:cxnLst>
    <dgm:cxn modelId="{47BAF80B-A543-418A-83B1-10746003CC61}" type="presOf" srcId="{ABDC3F0A-D5F1-4263-ADB4-933BAFAA4458}" destId="{03D67B54-6AB7-40CF-B317-CE0D37F5D47A}" srcOrd="0" destOrd="0" presId="urn:microsoft.com/office/officeart/2009/3/layout/DescendingProcess"/>
    <dgm:cxn modelId="{AA5BFB13-705F-46DC-B124-5E16DF9C3142}" srcId="{CEB34107-E9A0-4038-92E6-4CD931F2D3B6}" destId="{7288A94E-9E54-4B8B-B29A-5AA68AFC85EE}" srcOrd="3" destOrd="0" parTransId="{02318BC2-0315-4F4C-BA4F-8E7320D5445B}" sibTransId="{0D7B4815-494D-47B7-96C0-A87074DEA48F}"/>
    <dgm:cxn modelId="{F9D10721-19B1-4CEB-9F0E-4C24DCC48929}" type="presOf" srcId="{4212BF90-4E34-41E6-B3C0-E9B0250AB178}" destId="{4627CA45-86AD-415A-A211-59E5A7B9C710}" srcOrd="0" destOrd="0" presId="urn:microsoft.com/office/officeart/2009/3/layout/DescendingProcess"/>
    <dgm:cxn modelId="{4EDC923C-B107-4C2F-8064-48D6F866127C}" srcId="{CEB34107-E9A0-4038-92E6-4CD931F2D3B6}" destId="{A9AF49A4-BDFA-4C07-B0C0-2048253428EE}" srcOrd="1" destOrd="0" parTransId="{18EEFBF9-0F95-4B51-8E7C-87DCC33D3124}" sibTransId="{4573AFD9-DC18-4E2A-9F72-A835AFA692B3}"/>
    <dgm:cxn modelId="{3C07763D-0825-4503-A3D3-558AF4CA9A50}" type="presOf" srcId="{A9AF49A4-BDFA-4C07-B0C0-2048253428EE}" destId="{62C6C432-E37B-4564-A2CA-5040EC45DFEF}" srcOrd="0" destOrd="0" presId="urn:microsoft.com/office/officeart/2009/3/layout/DescendingProcess"/>
    <dgm:cxn modelId="{1AC8185D-7B90-48A6-8038-20720FF740F8}" type="presOf" srcId="{4573AFD9-DC18-4E2A-9F72-A835AFA692B3}" destId="{EF6CC820-2D8A-4AF9-9948-ED5AF1047EC1}" srcOrd="0" destOrd="0" presId="urn:microsoft.com/office/officeart/2009/3/layout/DescendingProcess"/>
    <dgm:cxn modelId="{81986A8C-6130-4764-BA41-831FA22992CD}" srcId="{CEB34107-E9A0-4038-92E6-4CD931F2D3B6}" destId="{4A56DD50-B26A-4DF2-A520-F0B74E99BAE0}" srcOrd="0" destOrd="0" parTransId="{3B53D0A6-42C6-4226-AD80-471844867BC1}" sibTransId="{6EBA197B-0EA1-43AC-872A-D9615ADAC713}"/>
    <dgm:cxn modelId="{8A4793AA-DF00-4535-AB51-CF4FF20DBD03}" type="presOf" srcId="{CEB34107-E9A0-4038-92E6-4CD931F2D3B6}" destId="{364EA329-0056-4249-BF81-C75554DBDDF8}" srcOrd="0" destOrd="0" presId="urn:microsoft.com/office/officeart/2009/3/layout/DescendingProcess"/>
    <dgm:cxn modelId="{F1F3BCD7-D330-4E1D-A38E-BE1E29871D41}" type="presOf" srcId="{7288A94E-9E54-4B8B-B29A-5AA68AFC85EE}" destId="{115A0E91-484A-4FB3-AD12-11C8566D6B62}" srcOrd="0" destOrd="0" presId="urn:microsoft.com/office/officeart/2009/3/layout/DescendingProcess"/>
    <dgm:cxn modelId="{DFC983DD-EBDE-4495-BD95-B07638A50344}" type="presOf" srcId="{4A56DD50-B26A-4DF2-A520-F0B74E99BAE0}" destId="{211C174A-29D4-4063-B553-B7429072AE03}" srcOrd="0" destOrd="0" presId="urn:microsoft.com/office/officeart/2009/3/layout/DescendingProcess"/>
    <dgm:cxn modelId="{B6BE01E9-CDFB-4D81-A1D1-E47B53ADF572}" srcId="{CEB34107-E9A0-4038-92E6-4CD931F2D3B6}" destId="{4212BF90-4E34-41E6-B3C0-E9B0250AB178}" srcOrd="2" destOrd="0" parTransId="{7569EB88-AEEA-44E5-9547-60BF27E62B30}" sibTransId="{ABDC3F0A-D5F1-4263-ADB4-933BAFAA4458}"/>
    <dgm:cxn modelId="{5C7DD98F-0F0F-4B85-8C80-A6E3F3628A78}" type="presParOf" srcId="{364EA329-0056-4249-BF81-C75554DBDDF8}" destId="{7707A421-4D0B-477C-9C4E-50BABE479473}" srcOrd="0" destOrd="0" presId="urn:microsoft.com/office/officeart/2009/3/layout/DescendingProcess"/>
    <dgm:cxn modelId="{548F705D-FA68-4676-BADD-490AF877B63F}" type="presParOf" srcId="{364EA329-0056-4249-BF81-C75554DBDDF8}" destId="{211C174A-29D4-4063-B553-B7429072AE03}" srcOrd="1" destOrd="0" presId="urn:microsoft.com/office/officeart/2009/3/layout/DescendingProcess"/>
    <dgm:cxn modelId="{69F05E97-773A-49CE-9F62-8A770CEDC224}" type="presParOf" srcId="{364EA329-0056-4249-BF81-C75554DBDDF8}" destId="{62C6C432-E37B-4564-A2CA-5040EC45DFEF}" srcOrd="2" destOrd="0" presId="urn:microsoft.com/office/officeart/2009/3/layout/DescendingProcess"/>
    <dgm:cxn modelId="{29D7AC68-1FF6-4C65-A730-AEBB96CF6A66}" type="presParOf" srcId="{364EA329-0056-4249-BF81-C75554DBDDF8}" destId="{7ED9ADA5-6115-4A6E-9360-BAC18193825E}" srcOrd="3" destOrd="0" presId="urn:microsoft.com/office/officeart/2009/3/layout/DescendingProcess"/>
    <dgm:cxn modelId="{F866C839-3833-42AD-A695-72E8196A4ED8}" type="presParOf" srcId="{7ED9ADA5-6115-4A6E-9360-BAC18193825E}" destId="{EF6CC820-2D8A-4AF9-9948-ED5AF1047EC1}" srcOrd="0" destOrd="0" presId="urn:microsoft.com/office/officeart/2009/3/layout/DescendingProcess"/>
    <dgm:cxn modelId="{AF13DD1B-BB48-4C4D-9837-1331DB465A2F}" type="presParOf" srcId="{364EA329-0056-4249-BF81-C75554DBDDF8}" destId="{4627CA45-86AD-415A-A211-59E5A7B9C710}" srcOrd="4" destOrd="0" presId="urn:microsoft.com/office/officeart/2009/3/layout/DescendingProcess"/>
    <dgm:cxn modelId="{F051FC89-ACE5-41BA-A8FD-B38EC6F72D52}" type="presParOf" srcId="{364EA329-0056-4249-BF81-C75554DBDDF8}" destId="{D959CD49-3CF9-4593-83F9-28ED57549781}" srcOrd="5" destOrd="0" presId="urn:microsoft.com/office/officeart/2009/3/layout/DescendingProcess"/>
    <dgm:cxn modelId="{721DF9CD-9CCC-4941-9911-D1FD36C35EF5}" type="presParOf" srcId="{D959CD49-3CF9-4593-83F9-28ED57549781}" destId="{03D67B54-6AB7-40CF-B317-CE0D37F5D47A}" srcOrd="0" destOrd="0" presId="urn:microsoft.com/office/officeart/2009/3/layout/DescendingProcess"/>
    <dgm:cxn modelId="{2A8DC216-76C8-4B4D-AA8F-DAA74006200B}" type="presParOf" srcId="{364EA329-0056-4249-BF81-C75554DBDDF8}" destId="{115A0E91-484A-4FB3-AD12-11C8566D6B62}" srcOrd="6" destOrd="0" presId="urn:microsoft.com/office/officeart/2009/3/layout/Descending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EB34107-E9A0-4038-92E6-4CD931F2D3B6}" type="doc">
      <dgm:prSet loTypeId="urn:microsoft.com/office/officeart/2009/3/layout/DescendingProcess" loCatId="process" qsTypeId="urn:microsoft.com/office/officeart/2005/8/quickstyle/simple1" qsCatId="simple" csTypeId="urn:microsoft.com/office/officeart/2005/8/colors/accent1_2" csCatId="accent1" phldr="1"/>
      <dgm:spPr/>
    </dgm:pt>
    <dgm:pt modelId="{4A56DD50-B26A-4DF2-A520-F0B74E99BAE0}">
      <dgm:prSet phldrT="[Text]" custT="1"/>
      <dgm:spPr/>
      <dgm:t>
        <a:bodyPr/>
        <a:lstStyle/>
        <a:p>
          <a:r>
            <a:rPr lang="fr-CA" sz="1600" dirty="0">
              <a:latin typeface="Candara" panose="020E0502030303020204" pitchFamily="34" charset="0"/>
            </a:rPr>
            <a:t>Les assomptions</a:t>
          </a:r>
          <a:endParaRPr lang="fr-CA" sz="1200" dirty="0"/>
        </a:p>
      </dgm:t>
    </dgm:pt>
    <dgm:pt modelId="{3B53D0A6-42C6-4226-AD80-471844867BC1}" type="parTrans" cxnId="{81986A8C-6130-4764-BA41-831FA22992CD}">
      <dgm:prSet/>
      <dgm:spPr/>
      <dgm:t>
        <a:bodyPr/>
        <a:lstStyle/>
        <a:p>
          <a:endParaRPr lang="fr-CA"/>
        </a:p>
      </dgm:t>
    </dgm:pt>
    <dgm:pt modelId="{6EBA197B-0EA1-43AC-872A-D9615ADAC713}" type="sibTrans" cxnId="{81986A8C-6130-4764-BA41-831FA22992CD}">
      <dgm:prSet/>
      <dgm:spPr/>
      <dgm:t>
        <a:bodyPr/>
        <a:lstStyle/>
        <a:p>
          <a:endParaRPr lang="fr-CA"/>
        </a:p>
      </dgm:t>
    </dgm:pt>
    <dgm:pt modelId="{A9AF49A4-BDFA-4C07-B0C0-2048253428EE}">
      <dgm:prSet custT="1"/>
      <dgm:spPr/>
      <dgm:t>
        <a:bodyPr/>
        <a:lstStyle/>
        <a:p>
          <a:r>
            <a:rPr lang="fr-CA" sz="1600" dirty="0">
              <a:highlight>
                <a:srgbClr val="FFFF00"/>
              </a:highlight>
              <a:latin typeface="Candara" panose="020E0502030303020204" pitchFamily="34" charset="0"/>
            </a:rPr>
            <a:t>L’exécution conditionnelle</a:t>
          </a:r>
        </a:p>
      </dgm:t>
    </dgm:pt>
    <dgm:pt modelId="{18EEFBF9-0F95-4B51-8E7C-87DCC33D3124}" type="parTrans" cxnId="{4EDC923C-B107-4C2F-8064-48D6F866127C}">
      <dgm:prSet/>
      <dgm:spPr/>
      <dgm:t>
        <a:bodyPr/>
        <a:lstStyle/>
        <a:p>
          <a:endParaRPr lang="fr-CA"/>
        </a:p>
      </dgm:t>
    </dgm:pt>
    <dgm:pt modelId="{4573AFD9-DC18-4E2A-9F72-A835AFA692B3}" type="sibTrans" cxnId="{4EDC923C-B107-4C2F-8064-48D6F866127C}">
      <dgm:prSet/>
      <dgm:spPr/>
      <dgm:t>
        <a:bodyPr/>
        <a:lstStyle/>
        <a:p>
          <a:endParaRPr lang="fr-CA"/>
        </a:p>
      </dgm:t>
    </dgm:pt>
    <dgm:pt modelId="{4212BF90-4E34-41E6-B3C0-E9B0250AB178}">
      <dgm:prSet custT="1"/>
      <dgm:spPr/>
      <dgm:t>
        <a:bodyPr/>
        <a:lstStyle/>
        <a:p>
          <a:pPr marL="0" lvl="0" indent="0" algn="l" defTabSz="711200">
            <a:lnSpc>
              <a:spcPct val="90000"/>
            </a:lnSpc>
            <a:spcBef>
              <a:spcPct val="0"/>
            </a:spcBef>
            <a:spcAft>
              <a:spcPct val="35000"/>
            </a:spcAft>
            <a:buNone/>
          </a:pPr>
          <a:r>
            <a:rPr lang="fr-CA" sz="1600" kern="1200" dirty="0">
              <a:solidFill>
                <a:prstClr val="black">
                  <a:hueOff val="0"/>
                  <a:satOff val="0"/>
                  <a:lumOff val="0"/>
                  <a:alphaOff val="0"/>
                </a:prstClr>
              </a:solidFill>
              <a:latin typeface="Candara" panose="020E0502030303020204" pitchFamily="34" charset="0"/>
              <a:ea typeface="+mn-ea"/>
              <a:cs typeface="+mn-cs"/>
            </a:rPr>
            <a:t>Les fabriques de tests</a:t>
          </a:r>
        </a:p>
      </dgm:t>
    </dgm:pt>
    <dgm:pt modelId="{7569EB88-AEEA-44E5-9547-60BF27E62B30}" type="parTrans" cxnId="{B6BE01E9-CDFB-4D81-A1D1-E47B53ADF572}">
      <dgm:prSet/>
      <dgm:spPr/>
      <dgm:t>
        <a:bodyPr/>
        <a:lstStyle/>
        <a:p>
          <a:endParaRPr lang="fr-CA"/>
        </a:p>
      </dgm:t>
    </dgm:pt>
    <dgm:pt modelId="{ABDC3F0A-D5F1-4263-ADB4-933BAFAA4458}" type="sibTrans" cxnId="{B6BE01E9-CDFB-4D81-A1D1-E47B53ADF572}">
      <dgm:prSet/>
      <dgm:spPr/>
      <dgm:t>
        <a:bodyPr/>
        <a:lstStyle/>
        <a:p>
          <a:endParaRPr lang="fr-CA"/>
        </a:p>
      </dgm:t>
    </dgm:pt>
    <dgm:pt modelId="{7288A94E-9E54-4B8B-B29A-5AA68AFC85EE}">
      <dgm:prSet custT="1"/>
      <dgm:spPr/>
      <dgm:t>
        <a:bodyPr/>
        <a:lstStyle/>
        <a:p>
          <a:r>
            <a:rPr lang="fr-CA" sz="1600" kern="1200" dirty="0">
              <a:solidFill>
                <a:prstClr val="black">
                  <a:hueOff val="0"/>
                  <a:satOff val="0"/>
                  <a:lumOff val="0"/>
                  <a:alphaOff val="0"/>
                </a:prstClr>
              </a:solidFill>
              <a:latin typeface="Candara" panose="020E0502030303020204" pitchFamily="34" charset="0"/>
              <a:ea typeface="+mn-ea"/>
              <a:cs typeface="+mn-cs"/>
            </a:rPr>
            <a:t>Les tests paramétrés</a:t>
          </a:r>
        </a:p>
      </dgm:t>
    </dgm:pt>
    <dgm:pt modelId="{02318BC2-0315-4F4C-BA4F-8E7320D5445B}" type="parTrans" cxnId="{AA5BFB13-705F-46DC-B124-5E16DF9C3142}">
      <dgm:prSet/>
      <dgm:spPr/>
      <dgm:t>
        <a:bodyPr/>
        <a:lstStyle/>
        <a:p>
          <a:endParaRPr lang="fr-CA"/>
        </a:p>
      </dgm:t>
    </dgm:pt>
    <dgm:pt modelId="{0D7B4815-494D-47B7-96C0-A87074DEA48F}" type="sibTrans" cxnId="{AA5BFB13-705F-46DC-B124-5E16DF9C3142}">
      <dgm:prSet/>
      <dgm:spPr/>
      <dgm:t>
        <a:bodyPr/>
        <a:lstStyle/>
        <a:p>
          <a:endParaRPr lang="fr-CA"/>
        </a:p>
      </dgm:t>
    </dgm:pt>
    <dgm:pt modelId="{364EA329-0056-4249-BF81-C75554DBDDF8}" type="pres">
      <dgm:prSet presAssocID="{CEB34107-E9A0-4038-92E6-4CD931F2D3B6}" presName="Name0" presStyleCnt="0">
        <dgm:presLayoutVars>
          <dgm:chMax val="7"/>
          <dgm:chPref val="5"/>
        </dgm:presLayoutVars>
      </dgm:prSet>
      <dgm:spPr/>
    </dgm:pt>
    <dgm:pt modelId="{7707A421-4D0B-477C-9C4E-50BABE479473}" type="pres">
      <dgm:prSet presAssocID="{CEB34107-E9A0-4038-92E6-4CD931F2D3B6}" presName="arrowNode" presStyleLbl="node1" presStyleIdx="0" presStyleCnt="1"/>
      <dgm:spPr/>
    </dgm:pt>
    <dgm:pt modelId="{211C174A-29D4-4063-B553-B7429072AE03}" type="pres">
      <dgm:prSet presAssocID="{4A56DD50-B26A-4DF2-A520-F0B74E99BAE0}" presName="txNode1" presStyleLbl="revTx" presStyleIdx="0" presStyleCnt="4">
        <dgm:presLayoutVars>
          <dgm:bulletEnabled val="1"/>
        </dgm:presLayoutVars>
      </dgm:prSet>
      <dgm:spPr/>
    </dgm:pt>
    <dgm:pt modelId="{62C6C432-E37B-4564-A2CA-5040EC45DFEF}" type="pres">
      <dgm:prSet presAssocID="{A9AF49A4-BDFA-4C07-B0C0-2048253428EE}" presName="txNode2" presStyleLbl="revTx" presStyleIdx="1" presStyleCnt="4">
        <dgm:presLayoutVars>
          <dgm:bulletEnabled val="1"/>
        </dgm:presLayoutVars>
      </dgm:prSet>
      <dgm:spPr/>
    </dgm:pt>
    <dgm:pt modelId="{7ED9ADA5-6115-4A6E-9360-BAC18193825E}" type="pres">
      <dgm:prSet presAssocID="{4573AFD9-DC18-4E2A-9F72-A835AFA692B3}" presName="dotNode2" presStyleCnt="0"/>
      <dgm:spPr/>
    </dgm:pt>
    <dgm:pt modelId="{EF6CC820-2D8A-4AF9-9948-ED5AF1047EC1}" type="pres">
      <dgm:prSet presAssocID="{4573AFD9-DC18-4E2A-9F72-A835AFA692B3}" presName="dotRepeatNode" presStyleLbl="fgShp" presStyleIdx="0" presStyleCnt="2"/>
      <dgm:spPr/>
    </dgm:pt>
    <dgm:pt modelId="{4627CA45-86AD-415A-A211-59E5A7B9C710}" type="pres">
      <dgm:prSet presAssocID="{4212BF90-4E34-41E6-B3C0-E9B0250AB178}" presName="txNode3" presStyleLbl="revTx" presStyleIdx="2" presStyleCnt="4">
        <dgm:presLayoutVars>
          <dgm:bulletEnabled val="1"/>
        </dgm:presLayoutVars>
      </dgm:prSet>
      <dgm:spPr/>
    </dgm:pt>
    <dgm:pt modelId="{D959CD49-3CF9-4593-83F9-28ED57549781}" type="pres">
      <dgm:prSet presAssocID="{ABDC3F0A-D5F1-4263-ADB4-933BAFAA4458}" presName="dotNode3" presStyleCnt="0"/>
      <dgm:spPr/>
    </dgm:pt>
    <dgm:pt modelId="{03D67B54-6AB7-40CF-B317-CE0D37F5D47A}" type="pres">
      <dgm:prSet presAssocID="{ABDC3F0A-D5F1-4263-ADB4-933BAFAA4458}" presName="dotRepeatNode" presStyleLbl="fgShp" presStyleIdx="1" presStyleCnt="2"/>
      <dgm:spPr/>
    </dgm:pt>
    <dgm:pt modelId="{115A0E91-484A-4FB3-AD12-11C8566D6B62}" type="pres">
      <dgm:prSet presAssocID="{7288A94E-9E54-4B8B-B29A-5AA68AFC85EE}" presName="txNode4" presStyleLbl="revTx" presStyleIdx="3" presStyleCnt="4" custScaleX="130287" custLinFactNeighborX="9045" custLinFactNeighborY="-1368">
        <dgm:presLayoutVars>
          <dgm:bulletEnabled val="1"/>
        </dgm:presLayoutVars>
      </dgm:prSet>
      <dgm:spPr/>
    </dgm:pt>
  </dgm:ptLst>
  <dgm:cxnLst>
    <dgm:cxn modelId="{47BAF80B-A543-418A-83B1-10746003CC61}" type="presOf" srcId="{ABDC3F0A-D5F1-4263-ADB4-933BAFAA4458}" destId="{03D67B54-6AB7-40CF-B317-CE0D37F5D47A}" srcOrd="0" destOrd="0" presId="urn:microsoft.com/office/officeart/2009/3/layout/DescendingProcess"/>
    <dgm:cxn modelId="{AA5BFB13-705F-46DC-B124-5E16DF9C3142}" srcId="{CEB34107-E9A0-4038-92E6-4CD931F2D3B6}" destId="{7288A94E-9E54-4B8B-B29A-5AA68AFC85EE}" srcOrd="3" destOrd="0" parTransId="{02318BC2-0315-4F4C-BA4F-8E7320D5445B}" sibTransId="{0D7B4815-494D-47B7-96C0-A87074DEA48F}"/>
    <dgm:cxn modelId="{F9D10721-19B1-4CEB-9F0E-4C24DCC48929}" type="presOf" srcId="{4212BF90-4E34-41E6-B3C0-E9B0250AB178}" destId="{4627CA45-86AD-415A-A211-59E5A7B9C710}" srcOrd="0" destOrd="0" presId="urn:microsoft.com/office/officeart/2009/3/layout/DescendingProcess"/>
    <dgm:cxn modelId="{4EDC923C-B107-4C2F-8064-48D6F866127C}" srcId="{CEB34107-E9A0-4038-92E6-4CD931F2D3B6}" destId="{A9AF49A4-BDFA-4C07-B0C0-2048253428EE}" srcOrd="1" destOrd="0" parTransId="{18EEFBF9-0F95-4B51-8E7C-87DCC33D3124}" sibTransId="{4573AFD9-DC18-4E2A-9F72-A835AFA692B3}"/>
    <dgm:cxn modelId="{3C07763D-0825-4503-A3D3-558AF4CA9A50}" type="presOf" srcId="{A9AF49A4-BDFA-4C07-B0C0-2048253428EE}" destId="{62C6C432-E37B-4564-A2CA-5040EC45DFEF}" srcOrd="0" destOrd="0" presId="urn:microsoft.com/office/officeart/2009/3/layout/DescendingProcess"/>
    <dgm:cxn modelId="{1AC8185D-7B90-48A6-8038-20720FF740F8}" type="presOf" srcId="{4573AFD9-DC18-4E2A-9F72-A835AFA692B3}" destId="{EF6CC820-2D8A-4AF9-9948-ED5AF1047EC1}" srcOrd="0" destOrd="0" presId="urn:microsoft.com/office/officeart/2009/3/layout/DescendingProcess"/>
    <dgm:cxn modelId="{81986A8C-6130-4764-BA41-831FA22992CD}" srcId="{CEB34107-E9A0-4038-92E6-4CD931F2D3B6}" destId="{4A56DD50-B26A-4DF2-A520-F0B74E99BAE0}" srcOrd="0" destOrd="0" parTransId="{3B53D0A6-42C6-4226-AD80-471844867BC1}" sibTransId="{6EBA197B-0EA1-43AC-872A-D9615ADAC713}"/>
    <dgm:cxn modelId="{8A4793AA-DF00-4535-AB51-CF4FF20DBD03}" type="presOf" srcId="{CEB34107-E9A0-4038-92E6-4CD931F2D3B6}" destId="{364EA329-0056-4249-BF81-C75554DBDDF8}" srcOrd="0" destOrd="0" presId="urn:microsoft.com/office/officeart/2009/3/layout/DescendingProcess"/>
    <dgm:cxn modelId="{F1F3BCD7-D330-4E1D-A38E-BE1E29871D41}" type="presOf" srcId="{7288A94E-9E54-4B8B-B29A-5AA68AFC85EE}" destId="{115A0E91-484A-4FB3-AD12-11C8566D6B62}" srcOrd="0" destOrd="0" presId="urn:microsoft.com/office/officeart/2009/3/layout/DescendingProcess"/>
    <dgm:cxn modelId="{DFC983DD-EBDE-4495-BD95-B07638A50344}" type="presOf" srcId="{4A56DD50-B26A-4DF2-A520-F0B74E99BAE0}" destId="{211C174A-29D4-4063-B553-B7429072AE03}" srcOrd="0" destOrd="0" presId="urn:microsoft.com/office/officeart/2009/3/layout/DescendingProcess"/>
    <dgm:cxn modelId="{B6BE01E9-CDFB-4D81-A1D1-E47B53ADF572}" srcId="{CEB34107-E9A0-4038-92E6-4CD931F2D3B6}" destId="{4212BF90-4E34-41E6-B3C0-E9B0250AB178}" srcOrd="2" destOrd="0" parTransId="{7569EB88-AEEA-44E5-9547-60BF27E62B30}" sibTransId="{ABDC3F0A-D5F1-4263-ADB4-933BAFAA4458}"/>
    <dgm:cxn modelId="{5C7DD98F-0F0F-4B85-8C80-A6E3F3628A78}" type="presParOf" srcId="{364EA329-0056-4249-BF81-C75554DBDDF8}" destId="{7707A421-4D0B-477C-9C4E-50BABE479473}" srcOrd="0" destOrd="0" presId="urn:microsoft.com/office/officeart/2009/3/layout/DescendingProcess"/>
    <dgm:cxn modelId="{548F705D-FA68-4676-BADD-490AF877B63F}" type="presParOf" srcId="{364EA329-0056-4249-BF81-C75554DBDDF8}" destId="{211C174A-29D4-4063-B553-B7429072AE03}" srcOrd="1" destOrd="0" presId="urn:microsoft.com/office/officeart/2009/3/layout/DescendingProcess"/>
    <dgm:cxn modelId="{69F05E97-773A-49CE-9F62-8A770CEDC224}" type="presParOf" srcId="{364EA329-0056-4249-BF81-C75554DBDDF8}" destId="{62C6C432-E37B-4564-A2CA-5040EC45DFEF}" srcOrd="2" destOrd="0" presId="urn:microsoft.com/office/officeart/2009/3/layout/DescendingProcess"/>
    <dgm:cxn modelId="{29D7AC68-1FF6-4C65-A730-AEBB96CF6A66}" type="presParOf" srcId="{364EA329-0056-4249-BF81-C75554DBDDF8}" destId="{7ED9ADA5-6115-4A6E-9360-BAC18193825E}" srcOrd="3" destOrd="0" presId="urn:microsoft.com/office/officeart/2009/3/layout/DescendingProcess"/>
    <dgm:cxn modelId="{F866C839-3833-42AD-A695-72E8196A4ED8}" type="presParOf" srcId="{7ED9ADA5-6115-4A6E-9360-BAC18193825E}" destId="{EF6CC820-2D8A-4AF9-9948-ED5AF1047EC1}" srcOrd="0" destOrd="0" presId="urn:microsoft.com/office/officeart/2009/3/layout/DescendingProcess"/>
    <dgm:cxn modelId="{AF13DD1B-BB48-4C4D-9837-1331DB465A2F}" type="presParOf" srcId="{364EA329-0056-4249-BF81-C75554DBDDF8}" destId="{4627CA45-86AD-415A-A211-59E5A7B9C710}" srcOrd="4" destOrd="0" presId="urn:microsoft.com/office/officeart/2009/3/layout/DescendingProcess"/>
    <dgm:cxn modelId="{F051FC89-ACE5-41BA-A8FD-B38EC6F72D52}" type="presParOf" srcId="{364EA329-0056-4249-BF81-C75554DBDDF8}" destId="{D959CD49-3CF9-4593-83F9-28ED57549781}" srcOrd="5" destOrd="0" presId="urn:microsoft.com/office/officeart/2009/3/layout/DescendingProcess"/>
    <dgm:cxn modelId="{721DF9CD-9CCC-4941-9911-D1FD36C35EF5}" type="presParOf" srcId="{D959CD49-3CF9-4593-83F9-28ED57549781}" destId="{03D67B54-6AB7-40CF-B317-CE0D37F5D47A}" srcOrd="0" destOrd="0" presId="urn:microsoft.com/office/officeart/2009/3/layout/DescendingProcess"/>
    <dgm:cxn modelId="{2A8DC216-76C8-4B4D-AA8F-DAA74006200B}" type="presParOf" srcId="{364EA329-0056-4249-BF81-C75554DBDDF8}" destId="{115A0E91-484A-4FB3-AD12-11C8566D6B62}" srcOrd="6" destOrd="0" presId="urn:microsoft.com/office/officeart/2009/3/layout/Descending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B34107-E9A0-4038-92E6-4CD931F2D3B6}" type="doc">
      <dgm:prSet loTypeId="urn:microsoft.com/office/officeart/2009/3/layout/DescendingProcess" loCatId="process" qsTypeId="urn:microsoft.com/office/officeart/2005/8/quickstyle/simple1" qsCatId="simple" csTypeId="urn:microsoft.com/office/officeart/2005/8/colors/accent1_2" csCatId="accent1" phldr="1"/>
      <dgm:spPr/>
    </dgm:pt>
    <dgm:pt modelId="{4A56DD50-B26A-4DF2-A520-F0B74E99BAE0}">
      <dgm:prSet phldrT="[Text]" custT="1"/>
      <dgm:spPr/>
      <dgm:t>
        <a:bodyPr/>
        <a:lstStyle/>
        <a:p>
          <a:r>
            <a:rPr lang="fr-CA" sz="1600" dirty="0">
              <a:highlight>
                <a:srgbClr val="FFFF00"/>
              </a:highlight>
              <a:latin typeface="Candara" panose="020E0502030303020204" pitchFamily="34" charset="0"/>
            </a:rPr>
            <a:t>INTRODUCTION</a:t>
          </a:r>
          <a:endParaRPr lang="fr-CA" sz="1200" dirty="0">
            <a:highlight>
              <a:srgbClr val="FFFF00"/>
            </a:highlight>
          </a:endParaRPr>
        </a:p>
      </dgm:t>
    </dgm:pt>
    <dgm:pt modelId="{3B53D0A6-42C6-4226-AD80-471844867BC1}" type="parTrans" cxnId="{81986A8C-6130-4764-BA41-831FA22992CD}">
      <dgm:prSet/>
      <dgm:spPr/>
      <dgm:t>
        <a:bodyPr/>
        <a:lstStyle/>
        <a:p>
          <a:endParaRPr lang="fr-CA"/>
        </a:p>
      </dgm:t>
    </dgm:pt>
    <dgm:pt modelId="{6EBA197B-0EA1-43AC-872A-D9615ADAC713}" type="sibTrans" cxnId="{81986A8C-6130-4764-BA41-831FA22992CD}">
      <dgm:prSet/>
      <dgm:spPr/>
      <dgm:t>
        <a:bodyPr/>
        <a:lstStyle/>
        <a:p>
          <a:endParaRPr lang="fr-CA"/>
        </a:p>
      </dgm:t>
    </dgm:pt>
    <dgm:pt modelId="{A9AF49A4-BDFA-4C07-B0C0-2048253428EE}">
      <dgm:prSet custT="1"/>
      <dgm:spPr/>
      <dgm:t>
        <a:bodyPr/>
        <a:lstStyle/>
        <a:p>
          <a:r>
            <a:rPr lang="fr-CA" sz="1600" dirty="0">
              <a:latin typeface="Candara" panose="020E0502030303020204" pitchFamily="34" charset="0"/>
            </a:rPr>
            <a:t>PRÉSENTATION DU PROJET</a:t>
          </a:r>
        </a:p>
      </dgm:t>
    </dgm:pt>
    <dgm:pt modelId="{18EEFBF9-0F95-4B51-8E7C-87DCC33D3124}" type="parTrans" cxnId="{4EDC923C-B107-4C2F-8064-48D6F866127C}">
      <dgm:prSet/>
      <dgm:spPr/>
      <dgm:t>
        <a:bodyPr/>
        <a:lstStyle/>
        <a:p>
          <a:endParaRPr lang="fr-CA"/>
        </a:p>
      </dgm:t>
    </dgm:pt>
    <dgm:pt modelId="{4573AFD9-DC18-4E2A-9F72-A835AFA692B3}" type="sibTrans" cxnId="{4EDC923C-B107-4C2F-8064-48D6F866127C}">
      <dgm:prSet/>
      <dgm:spPr/>
      <dgm:t>
        <a:bodyPr/>
        <a:lstStyle/>
        <a:p>
          <a:endParaRPr lang="fr-CA"/>
        </a:p>
      </dgm:t>
    </dgm:pt>
    <dgm:pt modelId="{4212BF90-4E34-41E6-B3C0-E9B0250AB178}">
      <dgm:prSet/>
      <dgm:spPr/>
      <dgm:t>
        <a:bodyPr/>
        <a:lstStyle/>
        <a:p>
          <a:r>
            <a:rPr lang="fr-CA" dirty="0">
              <a:latin typeface="Candara" panose="020E0502030303020204" pitchFamily="34" charset="0"/>
            </a:rPr>
            <a:t>LES ANNOTATIONS</a:t>
          </a:r>
        </a:p>
      </dgm:t>
    </dgm:pt>
    <dgm:pt modelId="{7569EB88-AEEA-44E5-9547-60BF27E62B30}" type="parTrans" cxnId="{B6BE01E9-CDFB-4D81-A1D1-E47B53ADF572}">
      <dgm:prSet/>
      <dgm:spPr/>
      <dgm:t>
        <a:bodyPr/>
        <a:lstStyle/>
        <a:p>
          <a:endParaRPr lang="fr-CA"/>
        </a:p>
      </dgm:t>
    </dgm:pt>
    <dgm:pt modelId="{ABDC3F0A-D5F1-4263-ADB4-933BAFAA4458}" type="sibTrans" cxnId="{B6BE01E9-CDFB-4D81-A1D1-E47B53ADF572}">
      <dgm:prSet/>
      <dgm:spPr/>
      <dgm:t>
        <a:bodyPr/>
        <a:lstStyle/>
        <a:p>
          <a:endParaRPr lang="fr-CA"/>
        </a:p>
      </dgm:t>
    </dgm:pt>
    <dgm:pt modelId="{7288A94E-9E54-4B8B-B29A-5AA68AFC85EE}">
      <dgm:prSet/>
      <dgm:spPr/>
      <dgm:t>
        <a:bodyPr/>
        <a:lstStyle/>
        <a:p>
          <a:r>
            <a:rPr lang="fr-CA">
              <a:latin typeface="Candara" panose="020E0502030303020204" pitchFamily="34" charset="0"/>
            </a:rPr>
            <a:t>LES ASSERTIONS</a:t>
          </a:r>
          <a:endParaRPr lang="fr-CA" dirty="0">
            <a:latin typeface="Candara" panose="020E0502030303020204" pitchFamily="34" charset="0"/>
          </a:endParaRPr>
        </a:p>
      </dgm:t>
    </dgm:pt>
    <dgm:pt modelId="{02318BC2-0315-4F4C-BA4F-8E7320D5445B}" type="parTrans" cxnId="{AA5BFB13-705F-46DC-B124-5E16DF9C3142}">
      <dgm:prSet/>
      <dgm:spPr/>
      <dgm:t>
        <a:bodyPr/>
        <a:lstStyle/>
        <a:p>
          <a:endParaRPr lang="fr-CA"/>
        </a:p>
      </dgm:t>
    </dgm:pt>
    <dgm:pt modelId="{0D7B4815-494D-47B7-96C0-A87074DEA48F}" type="sibTrans" cxnId="{AA5BFB13-705F-46DC-B124-5E16DF9C3142}">
      <dgm:prSet/>
      <dgm:spPr/>
      <dgm:t>
        <a:bodyPr/>
        <a:lstStyle/>
        <a:p>
          <a:endParaRPr lang="fr-CA"/>
        </a:p>
      </dgm:t>
    </dgm:pt>
    <dgm:pt modelId="{364EA329-0056-4249-BF81-C75554DBDDF8}" type="pres">
      <dgm:prSet presAssocID="{CEB34107-E9A0-4038-92E6-4CD931F2D3B6}" presName="Name0" presStyleCnt="0">
        <dgm:presLayoutVars>
          <dgm:chMax val="7"/>
          <dgm:chPref val="5"/>
        </dgm:presLayoutVars>
      </dgm:prSet>
      <dgm:spPr/>
    </dgm:pt>
    <dgm:pt modelId="{7707A421-4D0B-477C-9C4E-50BABE479473}" type="pres">
      <dgm:prSet presAssocID="{CEB34107-E9A0-4038-92E6-4CD931F2D3B6}" presName="arrowNode" presStyleLbl="node1" presStyleIdx="0" presStyleCnt="1"/>
      <dgm:spPr/>
    </dgm:pt>
    <dgm:pt modelId="{211C174A-29D4-4063-B553-B7429072AE03}" type="pres">
      <dgm:prSet presAssocID="{4A56DD50-B26A-4DF2-A520-F0B74E99BAE0}" presName="txNode1" presStyleLbl="revTx" presStyleIdx="0" presStyleCnt="4">
        <dgm:presLayoutVars>
          <dgm:bulletEnabled val="1"/>
        </dgm:presLayoutVars>
      </dgm:prSet>
      <dgm:spPr/>
    </dgm:pt>
    <dgm:pt modelId="{62C6C432-E37B-4564-A2CA-5040EC45DFEF}" type="pres">
      <dgm:prSet presAssocID="{A9AF49A4-BDFA-4C07-B0C0-2048253428EE}" presName="txNode2" presStyleLbl="revTx" presStyleIdx="1" presStyleCnt="4">
        <dgm:presLayoutVars>
          <dgm:bulletEnabled val="1"/>
        </dgm:presLayoutVars>
      </dgm:prSet>
      <dgm:spPr/>
    </dgm:pt>
    <dgm:pt modelId="{7ED9ADA5-6115-4A6E-9360-BAC18193825E}" type="pres">
      <dgm:prSet presAssocID="{4573AFD9-DC18-4E2A-9F72-A835AFA692B3}" presName="dotNode2" presStyleCnt="0"/>
      <dgm:spPr/>
    </dgm:pt>
    <dgm:pt modelId="{EF6CC820-2D8A-4AF9-9948-ED5AF1047EC1}" type="pres">
      <dgm:prSet presAssocID="{4573AFD9-DC18-4E2A-9F72-A835AFA692B3}" presName="dotRepeatNode" presStyleLbl="fgShp" presStyleIdx="0" presStyleCnt="2"/>
      <dgm:spPr/>
    </dgm:pt>
    <dgm:pt modelId="{4627CA45-86AD-415A-A211-59E5A7B9C710}" type="pres">
      <dgm:prSet presAssocID="{4212BF90-4E34-41E6-B3C0-E9B0250AB178}" presName="txNode3" presStyleLbl="revTx" presStyleIdx="2" presStyleCnt="4">
        <dgm:presLayoutVars>
          <dgm:bulletEnabled val="1"/>
        </dgm:presLayoutVars>
      </dgm:prSet>
      <dgm:spPr/>
    </dgm:pt>
    <dgm:pt modelId="{D959CD49-3CF9-4593-83F9-28ED57549781}" type="pres">
      <dgm:prSet presAssocID="{ABDC3F0A-D5F1-4263-ADB4-933BAFAA4458}" presName="dotNode3" presStyleCnt="0"/>
      <dgm:spPr/>
    </dgm:pt>
    <dgm:pt modelId="{03D67B54-6AB7-40CF-B317-CE0D37F5D47A}" type="pres">
      <dgm:prSet presAssocID="{ABDC3F0A-D5F1-4263-ADB4-933BAFAA4458}" presName="dotRepeatNode" presStyleLbl="fgShp" presStyleIdx="1" presStyleCnt="2"/>
      <dgm:spPr/>
    </dgm:pt>
    <dgm:pt modelId="{115A0E91-484A-4FB3-AD12-11C8566D6B62}" type="pres">
      <dgm:prSet presAssocID="{7288A94E-9E54-4B8B-B29A-5AA68AFC85EE}" presName="txNode4" presStyleLbl="revTx" presStyleIdx="3" presStyleCnt="4">
        <dgm:presLayoutVars>
          <dgm:bulletEnabled val="1"/>
        </dgm:presLayoutVars>
      </dgm:prSet>
      <dgm:spPr/>
    </dgm:pt>
  </dgm:ptLst>
  <dgm:cxnLst>
    <dgm:cxn modelId="{47BAF80B-A543-418A-83B1-10746003CC61}" type="presOf" srcId="{ABDC3F0A-D5F1-4263-ADB4-933BAFAA4458}" destId="{03D67B54-6AB7-40CF-B317-CE0D37F5D47A}" srcOrd="0" destOrd="0" presId="urn:microsoft.com/office/officeart/2009/3/layout/DescendingProcess"/>
    <dgm:cxn modelId="{AA5BFB13-705F-46DC-B124-5E16DF9C3142}" srcId="{CEB34107-E9A0-4038-92E6-4CD931F2D3B6}" destId="{7288A94E-9E54-4B8B-B29A-5AA68AFC85EE}" srcOrd="3" destOrd="0" parTransId="{02318BC2-0315-4F4C-BA4F-8E7320D5445B}" sibTransId="{0D7B4815-494D-47B7-96C0-A87074DEA48F}"/>
    <dgm:cxn modelId="{F9D10721-19B1-4CEB-9F0E-4C24DCC48929}" type="presOf" srcId="{4212BF90-4E34-41E6-B3C0-E9B0250AB178}" destId="{4627CA45-86AD-415A-A211-59E5A7B9C710}" srcOrd="0" destOrd="0" presId="urn:microsoft.com/office/officeart/2009/3/layout/DescendingProcess"/>
    <dgm:cxn modelId="{4EDC923C-B107-4C2F-8064-48D6F866127C}" srcId="{CEB34107-E9A0-4038-92E6-4CD931F2D3B6}" destId="{A9AF49A4-BDFA-4C07-B0C0-2048253428EE}" srcOrd="1" destOrd="0" parTransId="{18EEFBF9-0F95-4B51-8E7C-87DCC33D3124}" sibTransId="{4573AFD9-DC18-4E2A-9F72-A835AFA692B3}"/>
    <dgm:cxn modelId="{3C07763D-0825-4503-A3D3-558AF4CA9A50}" type="presOf" srcId="{A9AF49A4-BDFA-4C07-B0C0-2048253428EE}" destId="{62C6C432-E37B-4564-A2CA-5040EC45DFEF}" srcOrd="0" destOrd="0" presId="urn:microsoft.com/office/officeart/2009/3/layout/DescendingProcess"/>
    <dgm:cxn modelId="{1AC8185D-7B90-48A6-8038-20720FF740F8}" type="presOf" srcId="{4573AFD9-DC18-4E2A-9F72-A835AFA692B3}" destId="{EF6CC820-2D8A-4AF9-9948-ED5AF1047EC1}" srcOrd="0" destOrd="0" presId="urn:microsoft.com/office/officeart/2009/3/layout/DescendingProcess"/>
    <dgm:cxn modelId="{81986A8C-6130-4764-BA41-831FA22992CD}" srcId="{CEB34107-E9A0-4038-92E6-4CD931F2D3B6}" destId="{4A56DD50-B26A-4DF2-A520-F0B74E99BAE0}" srcOrd="0" destOrd="0" parTransId="{3B53D0A6-42C6-4226-AD80-471844867BC1}" sibTransId="{6EBA197B-0EA1-43AC-872A-D9615ADAC713}"/>
    <dgm:cxn modelId="{8A4793AA-DF00-4535-AB51-CF4FF20DBD03}" type="presOf" srcId="{CEB34107-E9A0-4038-92E6-4CD931F2D3B6}" destId="{364EA329-0056-4249-BF81-C75554DBDDF8}" srcOrd="0" destOrd="0" presId="urn:microsoft.com/office/officeart/2009/3/layout/DescendingProcess"/>
    <dgm:cxn modelId="{F1F3BCD7-D330-4E1D-A38E-BE1E29871D41}" type="presOf" srcId="{7288A94E-9E54-4B8B-B29A-5AA68AFC85EE}" destId="{115A0E91-484A-4FB3-AD12-11C8566D6B62}" srcOrd="0" destOrd="0" presId="urn:microsoft.com/office/officeart/2009/3/layout/DescendingProcess"/>
    <dgm:cxn modelId="{DFC983DD-EBDE-4495-BD95-B07638A50344}" type="presOf" srcId="{4A56DD50-B26A-4DF2-A520-F0B74E99BAE0}" destId="{211C174A-29D4-4063-B553-B7429072AE03}" srcOrd="0" destOrd="0" presId="urn:microsoft.com/office/officeart/2009/3/layout/DescendingProcess"/>
    <dgm:cxn modelId="{B6BE01E9-CDFB-4D81-A1D1-E47B53ADF572}" srcId="{CEB34107-E9A0-4038-92E6-4CD931F2D3B6}" destId="{4212BF90-4E34-41E6-B3C0-E9B0250AB178}" srcOrd="2" destOrd="0" parTransId="{7569EB88-AEEA-44E5-9547-60BF27E62B30}" sibTransId="{ABDC3F0A-D5F1-4263-ADB4-933BAFAA4458}"/>
    <dgm:cxn modelId="{5C7DD98F-0F0F-4B85-8C80-A6E3F3628A78}" type="presParOf" srcId="{364EA329-0056-4249-BF81-C75554DBDDF8}" destId="{7707A421-4D0B-477C-9C4E-50BABE479473}" srcOrd="0" destOrd="0" presId="urn:microsoft.com/office/officeart/2009/3/layout/DescendingProcess"/>
    <dgm:cxn modelId="{548F705D-FA68-4676-BADD-490AF877B63F}" type="presParOf" srcId="{364EA329-0056-4249-BF81-C75554DBDDF8}" destId="{211C174A-29D4-4063-B553-B7429072AE03}" srcOrd="1" destOrd="0" presId="urn:microsoft.com/office/officeart/2009/3/layout/DescendingProcess"/>
    <dgm:cxn modelId="{69F05E97-773A-49CE-9F62-8A770CEDC224}" type="presParOf" srcId="{364EA329-0056-4249-BF81-C75554DBDDF8}" destId="{62C6C432-E37B-4564-A2CA-5040EC45DFEF}" srcOrd="2" destOrd="0" presId="urn:microsoft.com/office/officeart/2009/3/layout/DescendingProcess"/>
    <dgm:cxn modelId="{29D7AC68-1FF6-4C65-A730-AEBB96CF6A66}" type="presParOf" srcId="{364EA329-0056-4249-BF81-C75554DBDDF8}" destId="{7ED9ADA5-6115-4A6E-9360-BAC18193825E}" srcOrd="3" destOrd="0" presId="urn:microsoft.com/office/officeart/2009/3/layout/DescendingProcess"/>
    <dgm:cxn modelId="{F866C839-3833-42AD-A695-72E8196A4ED8}" type="presParOf" srcId="{7ED9ADA5-6115-4A6E-9360-BAC18193825E}" destId="{EF6CC820-2D8A-4AF9-9948-ED5AF1047EC1}" srcOrd="0" destOrd="0" presId="urn:microsoft.com/office/officeart/2009/3/layout/DescendingProcess"/>
    <dgm:cxn modelId="{AF13DD1B-BB48-4C4D-9837-1331DB465A2F}" type="presParOf" srcId="{364EA329-0056-4249-BF81-C75554DBDDF8}" destId="{4627CA45-86AD-415A-A211-59E5A7B9C710}" srcOrd="4" destOrd="0" presId="urn:microsoft.com/office/officeart/2009/3/layout/DescendingProcess"/>
    <dgm:cxn modelId="{F051FC89-ACE5-41BA-A8FD-B38EC6F72D52}" type="presParOf" srcId="{364EA329-0056-4249-BF81-C75554DBDDF8}" destId="{D959CD49-3CF9-4593-83F9-28ED57549781}" srcOrd="5" destOrd="0" presId="urn:microsoft.com/office/officeart/2009/3/layout/DescendingProcess"/>
    <dgm:cxn modelId="{721DF9CD-9CCC-4941-9911-D1FD36C35EF5}" type="presParOf" srcId="{D959CD49-3CF9-4593-83F9-28ED57549781}" destId="{03D67B54-6AB7-40CF-B317-CE0D37F5D47A}" srcOrd="0" destOrd="0" presId="urn:microsoft.com/office/officeart/2009/3/layout/DescendingProcess"/>
    <dgm:cxn modelId="{2A8DC216-76C8-4B4D-AA8F-DAA74006200B}" type="presParOf" srcId="{364EA329-0056-4249-BF81-C75554DBDDF8}" destId="{115A0E91-484A-4FB3-AD12-11C8566D6B62}" srcOrd="6" destOrd="0" presId="urn:microsoft.com/office/officeart/2009/3/layout/Descending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EB34107-E9A0-4038-92E6-4CD931F2D3B6}" type="doc">
      <dgm:prSet loTypeId="urn:microsoft.com/office/officeart/2009/3/layout/DescendingProcess" loCatId="process" qsTypeId="urn:microsoft.com/office/officeart/2005/8/quickstyle/simple1" qsCatId="simple" csTypeId="urn:microsoft.com/office/officeart/2005/8/colors/accent1_2" csCatId="accent1" phldr="1"/>
      <dgm:spPr/>
    </dgm:pt>
    <dgm:pt modelId="{4A56DD50-B26A-4DF2-A520-F0B74E99BAE0}">
      <dgm:prSet phldrT="[Text]" custT="1"/>
      <dgm:spPr/>
      <dgm:t>
        <a:bodyPr/>
        <a:lstStyle/>
        <a:p>
          <a:r>
            <a:rPr lang="fr-CA" sz="1600" dirty="0">
              <a:latin typeface="Candara" panose="020E0502030303020204" pitchFamily="34" charset="0"/>
            </a:rPr>
            <a:t>Les assomptions</a:t>
          </a:r>
          <a:endParaRPr lang="fr-CA" sz="1200" dirty="0"/>
        </a:p>
      </dgm:t>
    </dgm:pt>
    <dgm:pt modelId="{3B53D0A6-42C6-4226-AD80-471844867BC1}" type="parTrans" cxnId="{81986A8C-6130-4764-BA41-831FA22992CD}">
      <dgm:prSet/>
      <dgm:spPr/>
      <dgm:t>
        <a:bodyPr/>
        <a:lstStyle/>
        <a:p>
          <a:endParaRPr lang="fr-CA"/>
        </a:p>
      </dgm:t>
    </dgm:pt>
    <dgm:pt modelId="{6EBA197B-0EA1-43AC-872A-D9615ADAC713}" type="sibTrans" cxnId="{81986A8C-6130-4764-BA41-831FA22992CD}">
      <dgm:prSet/>
      <dgm:spPr/>
      <dgm:t>
        <a:bodyPr/>
        <a:lstStyle/>
        <a:p>
          <a:endParaRPr lang="fr-CA"/>
        </a:p>
      </dgm:t>
    </dgm:pt>
    <dgm:pt modelId="{A9AF49A4-BDFA-4C07-B0C0-2048253428EE}">
      <dgm:prSet custT="1"/>
      <dgm:spPr/>
      <dgm:t>
        <a:bodyPr/>
        <a:lstStyle/>
        <a:p>
          <a:r>
            <a:rPr lang="fr-CA" sz="1600" dirty="0">
              <a:latin typeface="Candara" panose="020E0502030303020204" pitchFamily="34" charset="0"/>
            </a:rPr>
            <a:t>L’exécution conditionnelle</a:t>
          </a:r>
        </a:p>
      </dgm:t>
    </dgm:pt>
    <dgm:pt modelId="{18EEFBF9-0F95-4B51-8E7C-87DCC33D3124}" type="parTrans" cxnId="{4EDC923C-B107-4C2F-8064-48D6F866127C}">
      <dgm:prSet/>
      <dgm:spPr/>
      <dgm:t>
        <a:bodyPr/>
        <a:lstStyle/>
        <a:p>
          <a:endParaRPr lang="fr-CA"/>
        </a:p>
      </dgm:t>
    </dgm:pt>
    <dgm:pt modelId="{4573AFD9-DC18-4E2A-9F72-A835AFA692B3}" type="sibTrans" cxnId="{4EDC923C-B107-4C2F-8064-48D6F866127C}">
      <dgm:prSet/>
      <dgm:spPr/>
      <dgm:t>
        <a:bodyPr/>
        <a:lstStyle/>
        <a:p>
          <a:endParaRPr lang="fr-CA"/>
        </a:p>
      </dgm:t>
    </dgm:pt>
    <dgm:pt modelId="{4212BF90-4E34-41E6-B3C0-E9B0250AB178}">
      <dgm:prSet custT="1"/>
      <dgm:spPr/>
      <dgm:t>
        <a:bodyPr/>
        <a:lstStyle/>
        <a:p>
          <a:pPr marL="0" lvl="0" indent="0" algn="l" defTabSz="711200">
            <a:lnSpc>
              <a:spcPct val="90000"/>
            </a:lnSpc>
            <a:spcBef>
              <a:spcPct val="0"/>
            </a:spcBef>
            <a:spcAft>
              <a:spcPct val="35000"/>
            </a:spcAft>
            <a:buNone/>
          </a:pPr>
          <a:r>
            <a:rPr lang="fr-CA" sz="1600" kern="1200" dirty="0">
              <a:solidFill>
                <a:prstClr val="black">
                  <a:hueOff val="0"/>
                  <a:satOff val="0"/>
                  <a:lumOff val="0"/>
                  <a:alphaOff val="0"/>
                </a:prstClr>
              </a:solidFill>
              <a:highlight>
                <a:srgbClr val="FFFF00"/>
              </a:highlight>
              <a:latin typeface="Candara" panose="020E0502030303020204" pitchFamily="34" charset="0"/>
              <a:ea typeface="+mn-ea"/>
              <a:cs typeface="+mn-cs"/>
            </a:rPr>
            <a:t>Les fabriques de tests</a:t>
          </a:r>
        </a:p>
      </dgm:t>
    </dgm:pt>
    <dgm:pt modelId="{7569EB88-AEEA-44E5-9547-60BF27E62B30}" type="parTrans" cxnId="{B6BE01E9-CDFB-4D81-A1D1-E47B53ADF572}">
      <dgm:prSet/>
      <dgm:spPr/>
      <dgm:t>
        <a:bodyPr/>
        <a:lstStyle/>
        <a:p>
          <a:endParaRPr lang="fr-CA"/>
        </a:p>
      </dgm:t>
    </dgm:pt>
    <dgm:pt modelId="{ABDC3F0A-D5F1-4263-ADB4-933BAFAA4458}" type="sibTrans" cxnId="{B6BE01E9-CDFB-4D81-A1D1-E47B53ADF572}">
      <dgm:prSet/>
      <dgm:spPr/>
      <dgm:t>
        <a:bodyPr/>
        <a:lstStyle/>
        <a:p>
          <a:endParaRPr lang="fr-CA"/>
        </a:p>
      </dgm:t>
    </dgm:pt>
    <dgm:pt modelId="{7288A94E-9E54-4B8B-B29A-5AA68AFC85EE}">
      <dgm:prSet custT="1"/>
      <dgm:spPr/>
      <dgm:t>
        <a:bodyPr/>
        <a:lstStyle/>
        <a:p>
          <a:r>
            <a:rPr lang="fr-CA" sz="1600" kern="1200" dirty="0">
              <a:solidFill>
                <a:prstClr val="black">
                  <a:hueOff val="0"/>
                  <a:satOff val="0"/>
                  <a:lumOff val="0"/>
                  <a:alphaOff val="0"/>
                </a:prstClr>
              </a:solidFill>
              <a:latin typeface="Candara" panose="020E0502030303020204" pitchFamily="34" charset="0"/>
              <a:ea typeface="+mn-ea"/>
              <a:cs typeface="+mn-cs"/>
            </a:rPr>
            <a:t>Les tests paramétrés</a:t>
          </a:r>
        </a:p>
      </dgm:t>
    </dgm:pt>
    <dgm:pt modelId="{02318BC2-0315-4F4C-BA4F-8E7320D5445B}" type="parTrans" cxnId="{AA5BFB13-705F-46DC-B124-5E16DF9C3142}">
      <dgm:prSet/>
      <dgm:spPr/>
      <dgm:t>
        <a:bodyPr/>
        <a:lstStyle/>
        <a:p>
          <a:endParaRPr lang="fr-CA"/>
        </a:p>
      </dgm:t>
    </dgm:pt>
    <dgm:pt modelId="{0D7B4815-494D-47B7-96C0-A87074DEA48F}" type="sibTrans" cxnId="{AA5BFB13-705F-46DC-B124-5E16DF9C3142}">
      <dgm:prSet/>
      <dgm:spPr/>
      <dgm:t>
        <a:bodyPr/>
        <a:lstStyle/>
        <a:p>
          <a:endParaRPr lang="fr-CA"/>
        </a:p>
      </dgm:t>
    </dgm:pt>
    <dgm:pt modelId="{364EA329-0056-4249-BF81-C75554DBDDF8}" type="pres">
      <dgm:prSet presAssocID="{CEB34107-E9A0-4038-92E6-4CD931F2D3B6}" presName="Name0" presStyleCnt="0">
        <dgm:presLayoutVars>
          <dgm:chMax val="7"/>
          <dgm:chPref val="5"/>
        </dgm:presLayoutVars>
      </dgm:prSet>
      <dgm:spPr/>
    </dgm:pt>
    <dgm:pt modelId="{7707A421-4D0B-477C-9C4E-50BABE479473}" type="pres">
      <dgm:prSet presAssocID="{CEB34107-E9A0-4038-92E6-4CD931F2D3B6}" presName="arrowNode" presStyleLbl="node1" presStyleIdx="0" presStyleCnt="1"/>
      <dgm:spPr/>
    </dgm:pt>
    <dgm:pt modelId="{211C174A-29D4-4063-B553-B7429072AE03}" type="pres">
      <dgm:prSet presAssocID="{4A56DD50-B26A-4DF2-A520-F0B74E99BAE0}" presName="txNode1" presStyleLbl="revTx" presStyleIdx="0" presStyleCnt="4">
        <dgm:presLayoutVars>
          <dgm:bulletEnabled val="1"/>
        </dgm:presLayoutVars>
      </dgm:prSet>
      <dgm:spPr/>
    </dgm:pt>
    <dgm:pt modelId="{62C6C432-E37B-4564-A2CA-5040EC45DFEF}" type="pres">
      <dgm:prSet presAssocID="{A9AF49A4-BDFA-4C07-B0C0-2048253428EE}" presName="txNode2" presStyleLbl="revTx" presStyleIdx="1" presStyleCnt="4">
        <dgm:presLayoutVars>
          <dgm:bulletEnabled val="1"/>
        </dgm:presLayoutVars>
      </dgm:prSet>
      <dgm:spPr/>
    </dgm:pt>
    <dgm:pt modelId="{7ED9ADA5-6115-4A6E-9360-BAC18193825E}" type="pres">
      <dgm:prSet presAssocID="{4573AFD9-DC18-4E2A-9F72-A835AFA692B3}" presName="dotNode2" presStyleCnt="0"/>
      <dgm:spPr/>
    </dgm:pt>
    <dgm:pt modelId="{EF6CC820-2D8A-4AF9-9948-ED5AF1047EC1}" type="pres">
      <dgm:prSet presAssocID="{4573AFD9-DC18-4E2A-9F72-A835AFA692B3}" presName="dotRepeatNode" presStyleLbl="fgShp" presStyleIdx="0" presStyleCnt="2"/>
      <dgm:spPr/>
    </dgm:pt>
    <dgm:pt modelId="{4627CA45-86AD-415A-A211-59E5A7B9C710}" type="pres">
      <dgm:prSet presAssocID="{4212BF90-4E34-41E6-B3C0-E9B0250AB178}" presName="txNode3" presStyleLbl="revTx" presStyleIdx="2" presStyleCnt="4">
        <dgm:presLayoutVars>
          <dgm:bulletEnabled val="1"/>
        </dgm:presLayoutVars>
      </dgm:prSet>
      <dgm:spPr/>
    </dgm:pt>
    <dgm:pt modelId="{D959CD49-3CF9-4593-83F9-28ED57549781}" type="pres">
      <dgm:prSet presAssocID="{ABDC3F0A-D5F1-4263-ADB4-933BAFAA4458}" presName="dotNode3" presStyleCnt="0"/>
      <dgm:spPr/>
    </dgm:pt>
    <dgm:pt modelId="{03D67B54-6AB7-40CF-B317-CE0D37F5D47A}" type="pres">
      <dgm:prSet presAssocID="{ABDC3F0A-D5F1-4263-ADB4-933BAFAA4458}" presName="dotRepeatNode" presStyleLbl="fgShp" presStyleIdx="1" presStyleCnt="2"/>
      <dgm:spPr/>
    </dgm:pt>
    <dgm:pt modelId="{115A0E91-484A-4FB3-AD12-11C8566D6B62}" type="pres">
      <dgm:prSet presAssocID="{7288A94E-9E54-4B8B-B29A-5AA68AFC85EE}" presName="txNode4" presStyleLbl="revTx" presStyleIdx="3" presStyleCnt="4" custScaleX="130287" custLinFactNeighborX="9045" custLinFactNeighborY="-1368">
        <dgm:presLayoutVars>
          <dgm:bulletEnabled val="1"/>
        </dgm:presLayoutVars>
      </dgm:prSet>
      <dgm:spPr/>
    </dgm:pt>
  </dgm:ptLst>
  <dgm:cxnLst>
    <dgm:cxn modelId="{47BAF80B-A543-418A-83B1-10746003CC61}" type="presOf" srcId="{ABDC3F0A-D5F1-4263-ADB4-933BAFAA4458}" destId="{03D67B54-6AB7-40CF-B317-CE0D37F5D47A}" srcOrd="0" destOrd="0" presId="urn:microsoft.com/office/officeart/2009/3/layout/DescendingProcess"/>
    <dgm:cxn modelId="{AA5BFB13-705F-46DC-B124-5E16DF9C3142}" srcId="{CEB34107-E9A0-4038-92E6-4CD931F2D3B6}" destId="{7288A94E-9E54-4B8B-B29A-5AA68AFC85EE}" srcOrd="3" destOrd="0" parTransId="{02318BC2-0315-4F4C-BA4F-8E7320D5445B}" sibTransId="{0D7B4815-494D-47B7-96C0-A87074DEA48F}"/>
    <dgm:cxn modelId="{F9D10721-19B1-4CEB-9F0E-4C24DCC48929}" type="presOf" srcId="{4212BF90-4E34-41E6-B3C0-E9B0250AB178}" destId="{4627CA45-86AD-415A-A211-59E5A7B9C710}" srcOrd="0" destOrd="0" presId="urn:microsoft.com/office/officeart/2009/3/layout/DescendingProcess"/>
    <dgm:cxn modelId="{4EDC923C-B107-4C2F-8064-48D6F866127C}" srcId="{CEB34107-E9A0-4038-92E6-4CD931F2D3B6}" destId="{A9AF49A4-BDFA-4C07-B0C0-2048253428EE}" srcOrd="1" destOrd="0" parTransId="{18EEFBF9-0F95-4B51-8E7C-87DCC33D3124}" sibTransId="{4573AFD9-DC18-4E2A-9F72-A835AFA692B3}"/>
    <dgm:cxn modelId="{3C07763D-0825-4503-A3D3-558AF4CA9A50}" type="presOf" srcId="{A9AF49A4-BDFA-4C07-B0C0-2048253428EE}" destId="{62C6C432-E37B-4564-A2CA-5040EC45DFEF}" srcOrd="0" destOrd="0" presId="urn:microsoft.com/office/officeart/2009/3/layout/DescendingProcess"/>
    <dgm:cxn modelId="{1AC8185D-7B90-48A6-8038-20720FF740F8}" type="presOf" srcId="{4573AFD9-DC18-4E2A-9F72-A835AFA692B3}" destId="{EF6CC820-2D8A-4AF9-9948-ED5AF1047EC1}" srcOrd="0" destOrd="0" presId="urn:microsoft.com/office/officeart/2009/3/layout/DescendingProcess"/>
    <dgm:cxn modelId="{81986A8C-6130-4764-BA41-831FA22992CD}" srcId="{CEB34107-E9A0-4038-92E6-4CD931F2D3B6}" destId="{4A56DD50-B26A-4DF2-A520-F0B74E99BAE0}" srcOrd="0" destOrd="0" parTransId="{3B53D0A6-42C6-4226-AD80-471844867BC1}" sibTransId="{6EBA197B-0EA1-43AC-872A-D9615ADAC713}"/>
    <dgm:cxn modelId="{8A4793AA-DF00-4535-AB51-CF4FF20DBD03}" type="presOf" srcId="{CEB34107-E9A0-4038-92E6-4CD931F2D3B6}" destId="{364EA329-0056-4249-BF81-C75554DBDDF8}" srcOrd="0" destOrd="0" presId="urn:microsoft.com/office/officeart/2009/3/layout/DescendingProcess"/>
    <dgm:cxn modelId="{F1F3BCD7-D330-4E1D-A38E-BE1E29871D41}" type="presOf" srcId="{7288A94E-9E54-4B8B-B29A-5AA68AFC85EE}" destId="{115A0E91-484A-4FB3-AD12-11C8566D6B62}" srcOrd="0" destOrd="0" presId="urn:microsoft.com/office/officeart/2009/3/layout/DescendingProcess"/>
    <dgm:cxn modelId="{DFC983DD-EBDE-4495-BD95-B07638A50344}" type="presOf" srcId="{4A56DD50-B26A-4DF2-A520-F0B74E99BAE0}" destId="{211C174A-29D4-4063-B553-B7429072AE03}" srcOrd="0" destOrd="0" presId="urn:microsoft.com/office/officeart/2009/3/layout/DescendingProcess"/>
    <dgm:cxn modelId="{B6BE01E9-CDFB-4D81-A1D1-E47B53ADF572}" srcId="{CEB34107-E9A0-4038-92E6-4CD931F2D3B6}" destId="{4212BF90-4E34-41E6-B3C0-E9B0250AB178}" srcOrd="2" destOrd="0" parTransId="{7569EB88-AEEA-44E5-9547-60BF27E62B30}" sibTransId="{ABDC3F0A-D5F1-4263-ADB4-933BAFAA4458}"/>
    <dgm:cxn modelId="{5C7DD98F-0F0F-4B85-8C80-A6E3F3628A78}" type="presParOf" srcId="{364EA329-0056-4249-BF81-C75554DBDDF8}" destId="{7707A421-4D0B-477C-9C4E-50BABE479473}" srcOrd="0" destOrd="0" presId="urn:microsoft.com/office/officeart/2009/3/layout/DescendingProcess"/>
    <dgm:cxn modelId="{548F705D-FA68-4676-BADD-490AF877B63F}" type="presParOf" srcId="{364EA329-0056-4249-BF81-C75554DBDDF8}" destId="{211C174A-29D4-4063-B553-B7429072AE03}" srcOrd="1" destOrd="0" presId="urn:microsoft.com/office/officeart/2009/3/layout/DescendingProcess"/>
    <dgm:cxn modelId="{69F05E97-773A-49CE-9F62-8A770CEDC224}" type="presParOf" srcId="{364EA329-0056-4249-BF81-C75554DBDDF8}" destId="{62C6C432-E37B-4564-A2CA-5040EC45DFEF}" srcOrd="2" destOrd="0" presId="urn:microsoft.com/office/officeart/2009/3/layout/DescendingProcess"/>
    <dgm:cxn modelId="{29D7AC68-1FF6-4C65-A730-AEBB96CF6A66}" type="presParOf" srcId="{364EA329-0056-4249-BF81-C75554DBDDF8}" destId="{7ED9ADA5-6115-4A6E-9360-BAC18193825E}" srcOrd="3" destOrd="0" presId="urn:microsoft.com/office/officeart/2009/3/layout/DescendingProcess"/>
    <dgm:cxn modelId="{F866C839-3833-42AD-A695-72E8196A4ED8}" type="presParOf" srcId="{7ED9ADA5-6115-4A6E-9360-BAC18193825E}" destId="{EF6CC820-2D8A-4AF9-9948-ED5AF1047EC1}" srcOrd="0" destOrd="0" presId="urn:microsoft.com/office/officeart/2009/3/layout/DescendingProcess"/>
    <dgm:cxn modelId="{AF13DD1B-BB48-4C4D-9837-1331DB465A2F}" type="presParOf" srcId="{364EA329-0056-4249-BF81-C75554DBDDF8}" destId="{4627CA45-86AD-415A-A211-59E5A7B9C710}" srcOrd="4" destOrd="0" presId="urn:microsoft.com/office/officeart/2009/3/layout/DescendingProcess"/>
    <dgm:cxn modelId="{F051FC89-ACE5-41BA-A8FD-B38EC6F72D52}" type="presParOf" srcId="{364EA329-0056-4249-BF81-C75554DBDDF8}" destId="{D959CD49-3CF9-4593-83F9-28ED57549781}" srcOrd="5" destOrd="0" presId="urn:microsoft.com/office/officeart/2009/3/layout/DescendingProcess"/>
    <dgm:cxn modelId="{721DF9CD-9CCC-4941-9911-D1FD36C35EF5}" type="presParOf" srcId="{D959CD49-3CF9-4593-83F9-28ED57549781}" destId="{03D67B54-6AB7-40CF-B317-CE0D37F5D47A}" srcOrd="0" destOrd="0" presId="urn:microsoft.com/office/officeart/2009/3/layout/DescendingProcess"/>
    <dgm:cxn modelId="{2A8DC216-76C8-4B4D-AA8F-DAA74006200B}" type="presParOf" srcId="{364EA329-0056-4249-BF81-C75554DBDDF8}" destId="{115A0E91-484A-4FB3-AD12-11C8566D6B62}" srcOrd="6" destOrd="0" presId="urn:microsoft.com/office/officeart/2009/3/layout/Descending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EB34107-E9A0-4038-92E6-4CD931F2D3B6}" type="doc">
      <dgm:prSet loTypeId="urn:microsoft.com/office/officeart/2009/3/layout/DescendingProcess" loCatId="process" qsTypeId="urn:microsoft.com/office/officeart/2005/8/quickstyle/simple1" qsCatId="simple" csTypeId="urn:microsoft.com/office/officeart/2005/8/colors/accent1_2" csCatId="accent1" phldr="1"/>
      <dgm:spPr/>
    </dgm:pt>
    <dgm:pt modelId="{4A56DD50-B26A-4DF2-A520-F0B74E99BAE0}">
      <dgm:prSet phldrT="[Text]" custT="1"/>
      <dgm:spPr/>
      <dgm:t>
        <a:bodyPr/>
        <a:lstStyle/>
        <a:p>
          <a:r>
            <a:rPr lang="fr-CA" sz="1600" dirty="0">
              <a:latin typeface="Candara" panose="020E0502030303020204" pitchFamily="34" charset="0"/>
            </a:rPr>
            <a:t>Les assomptions</a:t>
          </a:r>
          <a:endParaRPr lang="fr-CA" sz="1200" dirty="0"/>
        </a:p>
      </dgm:t>
    </dgm:pt>
    <dgm:pt modelId="{3B53D0A6-42C6-4226-AD80-471844867BC1}" type="parTrans" cxnId="{81986A8C-6130-4764-BA41-831FA22992CD}">
      <dgm:prSet/>
      <dgm:spPr/>
      <dgm:t>
        <a:bodyPr/>
        <a:lstStyle/>
        <a:p>
          <a:endParaRPr lang="fr-CA"/>
        </a:p>
      </dgm:t>
    </dgm:pt>
    <dgm:pt modelId="{6EBA197B-0EA1-43AC-872A-D9615ADAC713}" type="sibTrans" cxnId="{81986A8C-6130-4764-BA41-831FA22992CD}">
      <dgm:prSet/>
      <dgm:spPr/>
      <dgm:t>
        <a:bodyPr/>
        <a:lstStyle/>
        <a:p>
          <a:endParaRPr lang="fr-CA"/>
        </a:p>
      </dgm:t>
    </dgm:pt>
    <dgm:pt modelId="{A9AF49A4-BDFA-4C07-B0C0-2048253428EE}">
      <dgm:prSet custT="1"/>
      <dgm:spPr/>
      <dgm:t>
        <a:bodyPr/>
        <a:lstStyle/>
        <a:p>
          <a:r>
            <a:rPr lang="fr-CA" sz="1600" dirty="0">
              <a:latin typeface="Candara" panose="020E0502030303020204" pitchFamily="34" charset="0"/>
            </a:rPr>
            <a:t>L’exécution conditionnelle</a:t>
          </a:r>
        </a:p>
      </dgm:t>
    </dgm:pt>
    <dgm:pt modelId="{18EEFBF9-0F95-4B51-8E7C-87DCC33D3124}" type="parTrans" cxnId="{4EDC923C-B107-4C2F-8064-48D6F866127C}">
      <dgm:prSet/>
      <dgm:spPr/>
      <dgm:t>
        <a:bodyPr/>
        <a:lstStyle/>
        <a:p>
          <a:endParaRPr lang="fr-CA"/>
        </a:p>
      </dgm:t>
    </dgm:pt>
    <dgm:pt modelId="{4573AFD9-DC18-4E2A-9F72-A835AFA692B3}" type="sibTrans" cxnId="{4EDC923C-B107-4C2F-8064-48D6F866127C}">
      <dgm:prSet/>
      <dgm:spPr/>
      <dgm:t>
        <a:bodyPr/>
        <a:lstStyle/>
        <a:p>
          <a:endParaRPr lang="fr-CA"/>
        </a:p>
      </dgm:t>
    </dgm:pt>
    <dgm:pt modelId="{4212BF90-4E34-41E6-B3C0-E9B0250AB178}">
      <dgm:prSet custT="1"/>
      <dgm:spPr/>
      <dgm:t>
        <a:bodyPr/>
        <a:lstStyle/>
        <a:p>
          <a:pPr marL="0" lvl="0" indent="0" algn="l" defTabSz="711200">
            <a:lnSpc>
              <a:spcPct val="90000"/>
            </a:lnSpc>
            <a:spcBef>
              <a:spcPct val="0"/>
            </a:spcBef>
            <a:spcAft>
              <a:spcPct val="35000"/>
            </a:spcAft>
            <a:buNone/>
          </a:pPr>
          <a:r>
            <a:rPr lang="fr-CA" sz="1600" kern="1200" dirty="0">
              <a:solidFill>
                <a:prstClr val="black">
                  <a:hueOff val="0"/>
                  <a:satOff val="0"/>
                  <a:lumOff val="0"/>
                  <a:alphaOff val="0"/>
                </a:prstClr>
              </a:solidFill>
              <a:latin typeface="Candara" panose="020E0502030303020204" pitchFamily="34" charset="0"/>
              <a:ea typeface="+mn-ea"/>
              <a:cs typeface="+mn-cs"/>
            </a:rPr>
            <a:t>Les fabriques de tests</a:t>
          </a:r>
        </a:p>
      </dgm:t>
    </dgm:pt>
    <dgm:pt modelId="{7569EB88-AEEA-44E5-9547-60BF27E62B30}" type="parTrans" cxnId="{B6BE01E9-CDFB-4D81-A1D1-E47B53ADF572}">
      <dgm:prSet/>
      <dgm:spPr/>
      <dgm:t>
        <a:bodyPr/>
        <a:lstStyle/>
        <a:p>
          <a:endParaRPr lang="fr-CA"/>
        </a:p>
      </dgm:t>
    </dgm:pt>
    <dgm:pt modelId="{ABDC3F0A-D5F1-4263-ADB4-933BAFAA4458}" type="sibTrans" cxnId="{B6BE01E9-CDFB-4D81-A1D1-E47B53ADF572}">
      <dgm:prSet/>
      <dgm:spPr/>
      <dgm:t>
        <a:bodyPr/>
        <a:lstStyle/>
        <a:p>
          <a:endParaRPr lang="fr-CA"/>
        </a:p>
      </dgm:t>
    </dgm:pt>
    <dgm:pt modelId="{7288A94E-9E54-4B8B-B29A-5AA68AFC85EE}">
      <dgm:prSet custT="1"/>
      <dgm:spPr/>
      <dgm:t>
        <a:bodyPr/>
        <a:lstStyle/>
        <a:p>
          <a:r>
            <a:rPr lang="fr-CA" sz="1600" kern="1200" dirty="0">
              <a:solidFill>
                <a:prstClr val="black">
                  <a:hueOff val="0"/>
                  <a:satOff val="0"/>
                  <a:lumOff val="0"/>
                  <a:alphaOff val="0"/>
                </a:prstClr>
              </a:solidFill>
              <a:highlight>
                <a:srgbClr val="FFFF00"/>
              </a:highlight>
              <a:latin typeface="Candara" panose="020E0502030303020204" pitchFamily="34" charset="0"/>
              <a:ea typeface="+mn-ea"/>
              <a:cs typeface="+mn-cs"/>
            </a:rPr>
            <a:t>Les tests paramétrés</a:t>
          </a:r>
        </a:p>
      </dgm:t>
    </dgm:pt>
    <dgm:pt modelId="{02318BC2-0315-4F4C-BA4F-8E7320D5445B}" type="parTrans" cxnId="{AA5BFB13-705F-46DC-B124-5E16DF9C3142}">
      <dgm:prSet/>
      <dgm:spPr/>
      <dgm:t>
        <a:bodyPr/>
        <a:lstStyle/>
        <a:p>
          <a:endParaRPr lang="fr-CA"/>
        </a:p>
      </dgm:t>
    </dgm:pt>
    <dgm:pt modelId="{0D7B4815-494D-47B7-96C0-A87074DEA48F}" type="sibTrans" cxnId="{AA5BFB13-705F-46DC-B124-5E16DF9C3142}">
      <dgm:prSet/>
      <dgm:spPr/>
      <dgm:t>
        <a:bodyPr/>
        <a:lstStyle/>
        <a:p>
          <a:endParaRPr lang="fr-CA"/>
        </a:p>
      </dgm:t>
    </dgm:pt>
    <dgm:pt modelId="{364EA329-0056-4249-BF81-C75554DBDDF8}" type="pres">
      <dgm:prSet presAssocID="{CEB34107-E9A0-4038-92E6-4CD931F2D3B6}" presName="Name0" presStyleCnt="0">
        <dgm:presLayoutVars>
          <dgm:chMax val="7"/>
          <dgm:chPref val="5"/>
        </dgm:presLayoutVars>
      </dgm:prSet>
      <dgm:spPr/>
    </dgm:pt>
    <dgm:pt modelId="{7707A421-4D0B-477C-9C4E-50BABE479473}" type="pres">
      <dgm:prSet presAssocID="{CEB34107-E9A0-4038-92E6-4CD931F2D3B6}" presName="arrowNode" presStyleLbl="node1" presStyleIdx="0" presStyleCnt="1"/>
      <dgm:spPr/>
    </dgm:pt>
    <dgm:pt modelId="{211C174A-29D4-4063-B553-B7429072AE03}" type="pres">
      <dgm:prSet presAssocID="{4A56DD50-B26A-4DF2-A520-F0B74E99BAE0}" presName="txNode1" presStyleLbl="revTx" presStyleIdx="0" presStyleCnt="4">
        <dgm:presLayoutVars>
          <dgm:bulletEnabled val="1"/>
        </dgm:presLayoutVars>
      </dgm:prSet>
      <dgm:spPr/>
    </dgm:pt>
    <dgm:pt modelId="{62C6C432-E37B-4564-A2CA-5040EC45DFEF}" type="pres">
      <dgm:prSet presAssocID="{A9AF49A4-BDFA-4C07-B0C0-2048253428EE}" presName="txNode2" presStyleLbl="revTx" presStyleIdx="1" presStyleCnt="4">
        <dgm:presLayoutVars>
          <dgm:bulletEnabled val="1"/>
        </dgm:presLayoutVars>
      </dgm:prSet>
      <dgm:spPr/>
    </dgm:pt>
    <dgm:pt modelId="{7ED9ADA5-6115-4A6E-9360-BAC18193825E}" type="pres">
      <dgm:prSet presAssocID="{4573AFD9-DC18-4E2A-9F72-A835AFA692B3}" presName="dotNode2" presStyleCnt="0"/>
      <dgm:spPr/>
    </dgm:pt>
    <dgm:pt modelId="{EF6CC820-2D8A-4AF9-9948-ED5AF1047EC1}" type="pres">
      <dgm:prSet presAssocID="{4573AFD9-DC18-4E2A-9F72-A835AFA692B3}" presName="dotRepeatNode" presStyleLbl="fgShp" presStyleIdx="0" presStyleCnt="2"/>
      <dgm:spPr/>
    </dgm:pt>
    <dgm:pt modelId="{4627CA45-86AD-415A-A211-59E5A7B9C710}" type="pres">
      <dgm:prSet presAssocID="{4212BF90-4E34-41E6-B3C0-E9B0250AB178}" presName="txNode3" presStyleLbl="revTx" presStyleIdx="2" presStyleCnt="4">
        <dgm:presLayoutVars>
          <dgm:bulletEnabled val="1"/>
        </dgm:presLayoutVars>
      </dgm:prSet>
      <dgm:spPr/>
    </dgm:pt>
    <dgm:pt modelId="{D959CD49-3CF9-4593-83F9-28ED57549781}" type="pres">
      <dgm:prSet presAssocID="{ABDC3F0A-D5F1-4263-ADB4-933BAFAA4458}" presName="dotNode3" presStyleCnt="0"/>
      <dgm:spPr/>
    </dgm:pt>
    <dgm:pt modelId="{03D67B54-6AB7-40CF-B317-CE0D37F5D47A}" type="pres">
      <dgm:prSet presAssocID="{ABDC3F0A-D5F1-4263-ADB4-933BAFAA4458}" presName="dotRepeatNode" presStyleLbl="fgShp" presStyleIdx="1" presStyleCnt="2"/>
      <dgm:spPr/>
    </dgm:pt>
    <dgm:pt modelId="{115A0E91-484A-4FB3-AD12-11C8566D6B62}" type="pres">
      <dgm:prSet presAssocID="{7288A94E-9E54-4B8B-B29A-5AA68AFC85EE}" presName="txNode4" presStyleLbl="revTx" presStyleIdx="3" presStyleCnt="4" custScaleX="130287" custLinFactNeighborX="9045" custLinFactNeighborY="-1368">
        <dgm:presLayoutVars>
          <dgm:bulletEnabled val="1"/>
        </dgm:presLayoutVars>
      </dgm:prSet>
      <dgm:spPr/>
    </dgm:pt>
  </dgm:ptLst>
  <dgm:cxnLst>
    <dgm:cxn modelId="{47BAF80B-A543-418A-83B1-10746003CC61}" type="presOf" srcId="{ABDC3F0A-D5F1-4263-ADB4-933BAFAA4458}" destId="{03D67B54-6AB7-40CF-B317-CE0D37F5D47A}" srcOrd="0" destOrd="0" presId="urn:microsoft.com/office/officeart/2009/3/layout/DescendingProcess"/>
    <dgm:cxn modelId="{AA5BFB13-705F-46DC-B124-5E16DF9C3142}" srcId="{CEB34107-E9A0-4038-92E6-4CD931F2D3B6}" destId="{7288A94E-9E54-4B8B-B29A-5AA68AFC85EE}" srcOrd="3" destOrd="0" parTransId="{02318BC2-0315-4F4C-BA4F-8E7320D5445B}" sibTransId="{0D7B4815-494D-47B7-96C0-A87074DEA48F}"/>
    <dgm:cxn modelId="{F9D10721-19B1-4CEB-9F0E-4C24DCC48929}" type="presOf" srcId="{4212BF90-4E34-41E6-B3C0-E9B0250AB178}" destId="{4627CA45-86AD-415A-A211-59E5A7B9C710}" srcOrd="0" destOrd="0" presId="urn:microsoft.com/office/officeart/2009/3/layout/DescendingProcess"/>
    <dgm:cxn modelId="{4EDC923C-B107-4C2F-8064-48D6F866127C}" srcId="{CEB34107-E9A0-4038-92E6-4CD931F2D3B6}" destId="{A9AF49A4-BDFA-4C07-B0C0-2048253428EE}" srcOrd="1" destOrd="0" parTransId="{18EEFBF9-0F95-4B51-8E7C-87DCC33D3124}" sibTransId="{4573AFD9-DC18-4E2A-9F72-A835AFA692B3}"/>
    <dgm:cxn modelId="{3C07763D-0825-4503-A3D3-558AF4CA9A50}" type="presOf" srcId="{A9AF49A4-BDFA-4C07-B0C0-2048253428EE}" destId="{62C6C432-E37B-4564-A2CA-5040EC45DFEF}" srcOrd="0" destOrd="0" presId="urn:microsoft.com/office/officeart/2009/3/layout/DescendingProcess"/>
    <dgm:cxn modelId="{1AC8185D-7B90-48A6-8038-20720FF740F8}" type="presOf" srcId="{4573AFD9-DC18-4E2A-9F72-A835AFA692B3}" destId="{EF6CC820-2D8A-4AF9-9948-ED5AF1047EC1}" srcOrd="0" destOrd="0" presId="urn:microsoft.com/office/officeart/2009/3/layout/DescendingProcess"/>
    <dgm:cxn modelId="{81986A8C-6130-4764-BA41-831FA22992CD}" srcId="{CEB34107-E9A0-4038-92E6-4CD931F2D3B6}" destId="{4A56DD50-B26A-4DF2-A520-F0B74E99BAE0}" srcOrd="0" destOrd="0" parTransId="{3B53D0A6-42C6-4226-AD80-471844867BC1}" sibTransId="{6EBA197B-0EA1-43AC-872A-D9615ADAC713}"/>
    <dgm:cxn modelId="{8A4793AA-DF00-4535-AB51-CF4FF20DBD03}" type="presOf" srcId="{CEB34107-E9A0-4038-92E6-4CD931F2D3B6}" destId="{364EA329-0056-4249-BF81-C75554DBDDF8}" srcOrd="0" destOrd="0" presId="urn:microsoft.com/office/officeart/2009/3/layout/DescendingProcess"/>
    <dgm:cxn modelId="{F1F3BCD7-D330-4E1D-A38E-BE1E29871D41}" type="presOf" srcId="{7288A94E-9E54-4B8B-B29A-5AA68AFC85EE}" destId="{115A0E91-484A-4FB3-AD12-11C8566D6B62}" srcOrd="0" destOrd="0" presId="urn:microsoft.com/office/officeart/2009/3/layout/DescendingProcess"/>
    <dgm:cxn modelId="{DFC983DD-EBDE-4495-BD95-B07638A50344}" type="presOf" srcId="{4A56DD50-B26A-4DF2-A520-F0B74E99BAE0}" destId="{211C174A-29D4-4063-B553-B7429072AE03}" srcOrd="0" destOrd="0" presId="urn:microsoft.com/office/officeart/2009/3/layout/DescendingProcess"/>
    <dgm:cxn modelId="{B6BE01E9-CDFB-4D81-A1D1-E47B53ADF572}" srcId="{CEB34107-E9A0-4038-92E6-4CD931F2D3B6}" destId="{4212BF90-4E34-41E6-B3C0-E9B0250AB178}" srcOrd="2" destOrd="0" parTransId="{7569EB88-AEEA-44E5-9547-60BF27E62B30}" sibTransId="{ABDC3F0A-D5F1-4263-ADB4-933BAFAA4458}"/>
    <dgm:cxn modelId="{5C7DD98F-0F0F-4B85-8C80-A6E3F3628A78}" type="presParOf" srcId="{364EA329-0056-4249-BF81-C75554DBDDF8}" destId="{7707A421-4D0B-477C-9C4E-50BABE479473}" srcOrd="0" destOrd="0" presId="urn:microsoft.com/office/officeart/2009/3/layout/DescendingProcess"/>
    <dgm:cxn modelId="{548F705D-FA68-4676-BADD-490AF877B63F}" type="presParOf" srcId="{364EA329-0056-4249-BF81-C75554DBDDF8}" destId="{211C174A-29D4-4063-B553-B7429072AE03}" srcOrd="1" destOrd="0" presId="urn:microsoft.com/office/officeart/2009/3/layout/DescendingProcess"/>
    <dgm:cxn modelId="{69F05E97-773A-49CE-9F62-8A770CEDC224}" type="presParOf" srcId="{364EA329-0056-4249-BF81-C75554DBDDF8}" destId="{62C6C432-E37B-4564-A2CA-5040EC45DFEF}" srcOrd="2" destOrd="0" presId="urn:microsoft.com/office/officeart/2009/3/layout/DescendingProcess"/>
    <dgm:cxn modelId="{29D7AC68-1FF6-4C65-A730-AEBB96CF6A66}" type="presParOf" srcId="{364EA329-0056-4249-BF81-C75554DBDDF8}" destId="{7ED9ADA5-6115-4A6E-9360-BAC18193825E}" srcOrd="3" destOrd="0" presId="urn:microsoft.com/office/officeart/2009/3/layout/DescendingProcess"/>
    <dgm:cxn modelId="{F866C839-3833-42AD-A695-72E8196A4ED8}" type="presParOf" srcId="{7ED9ADA5-6115-4A6E-9360-BAC18193825E}" destId="{EF6CC820-2D8A-4AF9-9948-ED5AF1047EC1}" srcOrd="0" destOrd="0" presId="urn:microsoft.com/office/officeart/2009/3/layout/DescendingProcess"/>
    <dgm:cxn modelId="{AF13DD1B-BB48-4C4D-9837-1331DB465A2F}" type="presParOf" srcId="{364EA329-0056-4249-BF81-C75554DBDDF8}" destId="{4627CA45-86AD-415A-A211-59E5A7B9C710}" srcOrd="4" destOrd="0" presId="urn:microsoft.com/office/officeart/2009/3/layout/DescendingProcess"/>
    <dgm:cxn modelId="{F051FC89-ACE5-41BA-A8FD-B38EC6F72D52}" type="presParOf" srcId="{364EA329-0056-4249-BF81-C75554DBDDF8}" destId="{D959CD49-3CF9-4593-83F9-28ED57549781}" srcOrd="5" destOrd="0" presId="urn:microsoft.com/office/officeart/2009/3/layout/DescendingProcess"/>
    <dgm:cxn modelId="{721DF9CD-9CCC-4941-9911-D1FD36C35EF5}" type="presParOf" srcId="{D959CD49-3CF9-4593-83F9-28ED57549781}" destId="{03D67B54-6AB7-40CF-B317-CE0D37F5D47A}" srcOrd="0" destOrd="0" presId="urn:microsoft.com/office/officeart/2009/3/layout/DescendingProcess"/>
    <dgm:cxn modelId="{2A8DC216-76C8-4B4D-AA8F-DAA74006200B}" type="presParOf" srcId="{364EA329-0056-4249-BF81-C75554DBDDF8}" destId="{115A0E91-484A-4FB3-AD12-11C8566D6B62}" srcOrd="6" destOrd="0" presId="urn:microsoft.com/office/officeart/2009/3/layout/Descending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EB34107-E9A0-4038-92E6-4CD931F2D3B6}" type="doc">
      <dgm:prSet loTypeId="urn:microsoft.com/office/officeart/2009/3/layout/DescendingProcess" loCatId="process" qsTypeId="urn:microsoft.com/office/officeart/2005/8/quickstyle/simple1" qsCatId="simple" csTypeId="urn:microsoft.com/office/officeart/2005/8/colors/accent1_2" csCatId="accent1" phldr="1"/>
      <dgm:spPr/>
    </dgm:pt>
    <dgm:pt modelId="{4A56DD50-B26A-4DF2-A520-F0B74E99BAE0}">
      <dgm:prSet phldrT="[Text]" custT="1"/>
      <dgm:spPr/>
      <dgm:t>
        <a:bodyPr/>
        <a:lstStyle/>
        <a:p>
          <a:r>
            <a:rPr lang="fr-CA" sz="1600" dirty="0">
              <a:latin typeface="Candara" panose="020E0502030303020204" pitchFamily="34" charset="0"/>
            </a:rPr>
            <a:t>INTRODUCTION</a:t>
          </a:r>
          <a:endParaRPr lang="fr-CA" sz="1200" dirty="0"/>
        </a:p>
      </dgm:t>
    </dgm:pt>
    <dgm:pt modelId="{3B53D0A6-42C6-4226-AD80-471844867BC1}" type="parTrans" cxnId="{81986A8C-6130-4764-BA41-831FA22992CD}">
      <dgm:prSet/>
      <dgm:spPr/>
      <dgm:t>
        <a:bodyPr/>
        <a:lstStyle/>
        <a:p>
          <a:endParaRPr lang="fr-CA"/>
        </a:p>
      </dgm:t>
    </dgm:pt>
    <dgm:pt modelId="{6EBA197B-0EA1-43AC-872A-D9615ADAC713}" type="sibTrans" cxnId="{81986A8C-6130-4764-BA41-831FA22992CD}">
      <dgm:prSet/>
      <dgm:spPr/>
      <dgm:t>
        <a:bodyPr/>
        <a:lstStyle/>
        <a:p>
          <a:endParaRPr lang="fr-CA"/>
        </a:p>
      </dgm:t>
    </dgm:pt>
    <dgm:pt modelId="{A9AF49A4-BDFA-4C07-B0C0-2048253428EE}">
      <dgm:prSet custT="1"/>
      <dgm:spPr/>
      <dgm:t>
        <a:bodyPr/>
        <a:lstStyle/>
        <a:p>
          <a:r>
            <a:rPr lang="fr-CA" sz="1600" dirty="0">
              <a:highlight>
                <a:srgbClr val="FFFF00"/>
              </a:highlight>
              <a:latin typeface="Candara" panose="020E0502030303020204" pitchFamily="34" charset="0"/>
            </a:rPr>
            <a:t>PRÉSENTATION DU PROJET</a:t>
          </a:r>
        </a:p>
      </dgm:t>
    </dgm:pt>
    <dgm:pt modelId="{18EEFBF9-0F95-4B51-8E7C-87DCC33D3124}" type="parTrans" cxnId="{4EDC923C-B107-4C2F-8064-48D6F866127C}">
      <dgm:prSet/>
      <dgm:spPr/>
      <dgm:t>
        <a:bodyPr/>
        <a:lstStyle/>
        <a:p>
          <a:endParaRPr lang="fr-CA"/>
        </a:p>
      </dgm:t>
    </dgm:pt>
    <dgm:pt modelId="{4573AFD9-DC18-4E2A-9F72-A835AFA692B3}" type="sibTrans" cxnId="{4EDC923C-B107-4C2F-8064-48D6F866127C}">
      <dgm:prSet/>
      <dgm:spPr/>
      <dgm:t>
        <a:bodyPr/>
        <a:lstStyle/>
        <a:p>
          <a:endParaRPr lang="fr-CA"/>
        </a:p>
      </dgm:t>
    </dgm:pt>
    <dgm:pt modelId="{4212BF90-4E34-41E6-B3C0-E9B0250AB178}">
      <dgm:prSet/>
      <dgm:spPr/>
      <dgm:t>
        <a:bodyPr/>
        <a:lstStyle/>
        <a:p>
          <a:r>
            <a:rPr lang="fr-CA" dirty="0">
              <a:latin typeface="Candara" panose="020E0502030303020204" pitchFamily="34" charset="0"/>
            </a:rPr>
            <a:t>LES ANNOTATIONS</a:t>
          </a:r>
        </a:p>
      </dgm:t>
    </dgm:pt>
    <dgm:pt modelId="{7569EB88-AEEA-44E5-9547-60BF27E62B30}" type="parTrans" cxnId="{B6BE01E9-CDFB-4D81-A1D1-E47B53ADF572}">
      <dgm:prSet/>
      <dgm:spPr/>
      <dgm:t>
        <a:bodyPr/>
        <a:lstStyle/>
        <a:p>
          <a:endParaRPr lang="fr-CA"/>
        </a:p>
      </dgm:t>
    </dgm:pt>
    <dgm:pt modelId="{ABDC3F0A-D5F1-4263-ADB4-933BAFAA4458}" type="sibTrans" cxnId="{B6BE01E9-CDFB-4D81-A1D1-E47B53ADF572}">
      <dgm:prSet/>
      <dgm:spPr/>
      <dgm:t>
        <a:bodyPr/>
        <a:lstStyle/>
        <a:p>
          <a:endParaRPr lang="fr-CA"/>
        </a:p>
      </dgm:t>
    </dgm:pt>
    <dgm:pt modelId="{7288A94E-9E54-4B8B-B29A-5AA68AFC85EE}">
      <dgm:prSet/>
      <dgm:spPr/>
      <dgm:t>
        <a:bodyPr/>
        <a:lstStyle/>
        <a:p>
          <a:r>
            <a:rPr lang="fr-CA">
              <a:latin typeface="Candara" panose="020E0502030303020204" pitchFamily="34" charset="0"/>
            </a:rPr>
            <a:t>LES ASSERTIONS</a:t>
          </a:r>
          <a:endParaRPr lang="fr-CA" dirty="0">
            <a:latin typeface="Candara" panose="020E0502030303020204" pitchFamily="34" charset="0"/>
          </a:endParaRPr>
        </a:p>
      </dgm:t>
    </dgm:pt>
    <dgm:pt modelId="{02318BC2-0315-4F4C-BA4F-8E7320D5445B}" type="parTrans" cxnId="{AA5BFB13-705F-46DC-B124-5E16DF9C3142}">
      <dgm:prSet/>
      <dgm:spPr/>
      <dgm:t>
        <a:bodyPr/>
        <a:lstStyle/>
        <a:p>
          <a:endParaRPr lang="fr-CA"/>
        </a:p>
      </dgm:t>
    </dgm:pt>
    <dgm:pt modelId="{0D7B4815-494D-47B7-96C0-A87074DEA48F}" type="sibTrans" cxnId="{AA5BFB13-705F-46DC-B124-5E16DF9C3142}">
      <dgm:prSet/>
      <dgm:spPr/>
      <dgm:t>
        <a:bodyPr/>
        <a:lstStyle/>
        <a:p>
          <a:endParaRPr lang="fr-CA"/>
        </a:p>
      </dgm:t>
    </dgm:pt>
    <dgm:pt modelId="{364EA329-0056-4249-BF81-C75554DBDDF8}" type="pres">
      <dgm:prSet presAssocID="{CEB34107-E9A0-4038-92E6-4CD931F2D3B6}" presName="Name0" presStyleCnt="0">
        <dgm:presLayoutVars>
          <dgm:chMax val="7"/>
          <dgm:chPref val="5"/>
        </dgm:presLayoutVars>
      </dgm:prSet>
      <dgm:spPr/>
    </dgm:pt>
    <dgm:pt modelId="{7707A421-4D0B-477C-9C4E-50BABE479473}" type="pres">
      <dgm:prSet presAssocID="{CEB34107-E9A0-4038-92E6-4CD931F2D3B6}" presName="arrowNode" presStyleLbl="node1" presStyleIdx="0" presStyleCnt="1"/>
      <dgm:spPr/>
    </dgm:pt>
    <dgm:pt modelId="{211C174A-29D4-4063-B553-B7429072AE03}" type="pres">
      <dgm:prSet presAssocID="{4A56DD50-B26A-4DF2-A520-F0B74E99BAE0}" presName="txNode1" presStyleLbl="revTx" presStyleIdx="0" presStyleCnt="4">
        <dgm:presLayoutVars>
          <dgm:bulletEnabled val="1"/>
        </dgm:presLayoutVars>
      </dgm:prSet>
      <dgm:spPr/>
    </dgm:pt>
    <dgm:pt modelId="{62C6C432-E37B-4564-A2CA-5040EC45DFEF}" type="pres">
      <dgm:prSet presAssocID="{A9AF49A4-BDFA-4C07-B0C0-2048253428EE}" presName="txNode2" presStyleLbl="revTx" presStyleIdx="1" presStyleCnt="4">
        <dgm:presLayoutVars>
          <dgm:bulletEnabled val="1"/>
        </dgm:presLayoutVars>
      </dgm:prSet>
      <dgm:spPr/>
    </dgm:pt>
    <dgm:pt modelId="{7ED9ADA5-6115-4A6E-9360-BAC18193825E}" type="pres">
      <dgm:prSet presAssocID="{4573AFD9-DC18-4E2A-9F72-A835AFA692B3}" presName="dotNode2" presStyleCnt="0"/>
      <dgm:spPr/>
    </dgm:pt>
    <dgm:pt modelId="{EF6CC820-2D8A-4AF9-9948-ED5AF1047EC1}" type="pres">
      <dgm:prSet presAssocID="{4573AFD9-DC18-4E2A-9F72-A835AFA692B3}" presName="dotRepeatNode" presStyleLbl="fgShp" presStyleIdx="0" presStyleCnt="2"/>
      <dgm:spPr/>
    </dgm:pt>
    <dgm:pt modelId="{4627CA45-86AD-415A-A211-59E5A7B9C710}" type="pres">
      <dgm:prSet presAssocID="{4212BF90-4E34-41E6-B3C0-E9B0250AB178}" presName="txNode3" presStyleLbl="revTx" presStyleIdx="2" presStyleCnt="4">
        <dgm:presLayoutVars>
          <dgm:bulletEnabled val="1"/>
        </dgm:presLayoutVars>
      </dgm:prSet>
      <dgm:spPr/>
    </dgm:pt>
    <dgm:pt modelId="{D959CD49-3CF9-4593-83F9-28ED57549781}" type="pres">
      <dgm:prSet presAssocID="{ABDC3F0A-D5F1-4263-ADB4-933BAFAA4458}" presName="dotNode3" presStyleCnt="0"/>
      <dgm:spPr/>
    </dgm:pt>
    <dgm:pt modelId="{03D67B54-6AB7-40CF-B317-CE0D37F5D47A}" type="pres">
      <dgm:prSet presAssocID="{ABDC3F0A-D5F1-4263-ADB4-933BAFAA4458}" presName="dotRepeatNode" presStyleLbl="fgShp" presStyleIdx="1" presStyleCnt="2"/>
      <dgm:spPr/>
    </dgm:pt>
    <dgm:pt modelId="{115A0E91-484A-4FB3-AD12-11C8566D6B62}" type="pres">
      <dgm:prSet presAssocID="{7288A94E-9E54-4B8B-B29A-5AA68AFC85EE}" presName="txNode4" presStyleLbl="revTx" presStyleIdx="3" presStyleCnt="4">
        <dgm:presLayoutVars>
          <dgm:bulletEnabled val="1"/>
        </dgm:presLayoutVars>
      </dgm:prSet>
      <dgm:spPr/>
    </dgm:pt>
  </dgm:ptLst>
  <dgm:cxnLst>
    <dgm:cxn modelId="{47BAF80B-A543-418A-83B1-10746003CC61}" type="presOf" srcId="{ABDC3F0A-D5F1-4263-ADB4-933BAFAA4458}" destId="{03D67B54-6AB7-40CF-B317-CE0D37F5D47A}" srcOrd="0" destOrd="0" presId="urn:microsoft.com/office/officeart/2009/3/layout/DescendingProcess"/>
    <dgm:cxn modelId="{AA5BFB13-705F-46DC-B124-5E16DF9C3142}" srcId="{CEB34107-E9A0-4038-92E6-4CD931F2D3B6}" destId="{7288A94E-9E54-4B8B-B29A-5AA68AFC85EE}" srcOrd="3" destOrd="0" parTransId="{02318BC2-0315-4F4C-BA4F-8E7320D5445B}" sibTransId="{0D7B4815-494D-47B7-96C0-A87074DEA48F}"/>
    <dgm:cxn modelId="{F9D10721-19B1-4CEB-9F0E-4C24DCC48929}" type="presOf" srcId="{4212BF90-4E34-41E6-B3C0-E9B0250AB178}" destId="{4627CA45-86AD-415A-A211-59E5A7B9C710}" srcOrd="0" destOrd="0" presId="urn:microsoft.com/office/officeart/2009/3/layout/DescendingProcess"/>
    <dgm:cxn modelId="{4EDC923C-B107-4C2F-8064-48D6F866127C}" srcId="{CEB34107-E9A0-4038-92E6-4CD931F2D3B6}" destId="{A9AF49A4-BDFA-4C07-B0C0-2048253428EE}" srcOrd="1" destOrd="0" parTransId="{18EEFBF9-0F95-4B51-8E7C-87DCC33D3124}" sibTransId="{4573AFD9-DC18-4E2A-9F72-A835AFA692B3}"/>
    <dgm:cxn modelId="{3C07763D-0825-4503-A3D3-558AF4CA9A50}" type="presOf" srcId="{A9AF49A4-BDFA-4C07-B0C0-2048253428EE}" destId="{62C6C432-E37B-4564-A2CA-5040EC45DFEF}" srcOrd="0" destOrd="0" presId="urn:microsoft.com/office/officeart/2009/3/layout/DescendingProcess"/>
    <dgm:cxn modelId="{1AC8185D-7B90-48A6-8038-20720FF740F8}" type="presOf" srcId="{4573AFD9-DC18-4E2A-9F72-A835AFA692B3}" destId="{EF6CC820-2D8A-4AF9-9948-ED5AF1047EC1}" srcOrd="0" destOrd="0" presId="urn:microsoft.com/office/officeart/2009/3/layout/DescendingProcess"/>
    <dgm:cxn modelId="{81986A8C-6130-4764-BA41-831FA22992CD}" srcId="{CEB34107-E9A0-4038-92E6-4CD931F2D3B6}" destId="{4A56DD50-B26A-4DF2-A520-F0B74E99BAE0}" srcOrd="0" destOrd="0" parTransId="{3B53D0A6-42C6-4226-AD80-471844867BC1}" sibTransId="{6EBA197B-0EA1-43AC-872A-D9615ADAC713}"/>
    <dgm:cxn modelId="{8A4793AA-DF00-4535-AB51-CF4FF20DBD03}" type="presOf" srcId="{CEB34107-E9A0-4038-92E6-4CD931F2D3B6}" destId="{364EA329-0056-4249-BF81-C75554DBDDF8}" srcOrd="0" destOrd="0" presId="urn:microsoft.com/office/officeart/2009/3/layout/DescendingProcess"/>
    <dgm:cxn modelId="{F1F3BCD7-D330-4E1D-A38E-BE1E29871D41}" type="presOf" srcId="{7288A94E-9E54-4B8B-B29A-5AA68AFC85EE}" destId="{115A0E91-484A-4FB3-AD12-11C8566D6B62}" srcOrd="0" destOrd="0" presId="urn:microsoft.com/office/officeart/2009/3/layout/DescendingProcess"/>
    <dgm:cxn modelId="{DFC983DD-EBDE-4495-BD95-B07638A50344}" type="presOf" srcId="{4A56DD50-B26A-4DF2-A520-F0B74E99BAE0}" destId="{211C174A-29D4-4063-B553-B7429072AE03}" srcOrd="0" destOrd="0" presId="urn:microsoft.com/office/officeart/2009/3/layout/DescendingProcess"/>
    <dgm:cxn modelId="{B6BE01E9-CDFB-4D81-A1D1-E47B53ADF572}" srcId="{CEB34107-E9A0-4038-92E6-4CD931F2D3B6}" destId="{4212BF90-4E34-41E6-B3C0-E9B0250AB178}" srcOrd="2" destOrd="0" parTransId="{7569EB88-AEEA-44E5-9547-60BF27E62B30}" sibTransId="{ABDC3F0A-D5F1-4263-ADB4-933BAFAA4458}"/>
    <dgm:cxn modelId="{5C7DD98F-0F0F-4B85-8C80-A6E3F3628A78}" type="presParOf" srcId="{364EA329-0056-4249-BF81-C75554DBDDF8}" destId="{7707A421-4D0B-477C-9C4E-50BABE479473}" srcOrd="0" destOrd="0" presId="urn:microsoft.com/office/officeart/2009/3/layout/DescendingProcess"/>
    <dgm:cxn modelId="{548F705D-FA68-4676-BADD-490AF877B63F}" type="presParOf" srcId="{364EA329-0056-4249-BF81-C75554DBDDF8}" destId="{211C174A-29D4-4063-B553-B7429072AE03}" srcOrd="1" destOrd="0" presId="urn:microsoft.com/office/officeart/2009/3/layout/DescendingProcess"/>
    <dgm:cxn modelId="{69F05E97-773A-49CE-9F62-8A770CEDC224}" type="presParOf" srcId="{364EA329-0056-4249-BF81-C75554DBDDF8}" destId="{62C6C432-E37B-4564-A2CA-5040EC45DFEF}" srcOrd="2" destOrd="0" presId="urn:microsoft.com/office/officeart/2009/3/layout/DescendingProcess"/>
    <dgm:cxn modelId="{29D7AC68-1FF6-4C65-A730-AEBB96CF6A66}" type="presParOf" srcId="{364EA329-0056-4249-BF81-C75554DBDDF8}" destId="{7ED9ADA5-6115-4A6E-9360-BAC18193825E}" srcOrd="3" destOrd="0" presId="urn:microsoft.com/office/officeart/2009/3/layout/DescendingProcess"/>
    <dgm:cxn modelId="{F866C839-3833-42AD-A695-72E8196A4ED8}" type="presParOf" srcId="{7ED9ADA5-6115-4A6E-9360-BAC18193825E}" destId="{EF6CC820-2D8A-4AF9-9948-ED5AF1047EC1}" srcOrd="0" destOrd="0" presId="urn:microsoft.com/office/officeart/2009/3/layout/DescendingProcess"/>
    <dgm:cxn modelId="{AF13DD1B-BB48-4C4D-9837-1331DB465A2F}" type="presParOf" srcId="{364EA329-0056-4249-BF81-C75554DBDDF8}" destId="{4627CA45-86AD-415A-A211-59E5A7B9C710}" srcOrd="4" destOrd="0" presId="urn:microsoft.com/office/officeart/2009/3/layout/DescendingProcess"/>
    <dgm:cxn modelId="{F051FC89-ACE5-41BA-A8FD-B38EC6F72D52}" type="presParOf" srcId="{364EA329-0056-4249-BF81-C75554DBDDF8}" destId="{D959CD49-3CF9-4593-83F9-28ED57549781}" srcOrd="5" destOrd="0" presId="urn:microsoft.com/office/officeart/2009/3/layout/DescendingProcess"/>
    <dgm:cxn modelId="{721DF9CD-9CCC-4941-9911-D1FD36C35EF5}" type="presParOf" srcId="{D959CD49-3CF9-4593-83F9-28ED57549781}" destId="{03D67B54-6AB7-40CF-B317-CE0D37F5D47A}" srcOrd="0" destOrd="0" presId="urn:microsoft.com/office/officeart/2009/3/layout/DescendingProcess"/>
    <dgm:cxn modelId="{2A8DC216-76C8-4B4D-AA8F-DAA74006200B}" type="presParOf" srcId="{364EA329-0056-4249-BF81-C75554DBDDF8}" destId="{115A0E91-484A-4FB3-AD12-11C8566D6B62}" srcOrd="6" destOrd="0" presId="urn:microsoft.com/office/officeart/2009/3/layout/Descending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B34107-E9A0-4038-92E6-4CD931F2D3B6}" type="doc">
      <dgm:prSet loTypeId="urn:microsoft.com/office/officeart/2009/3/layout/DescendingProcess" loCatId="process" qsTypeId="urn:microsoft.com/office/officeart/2005/8/quickstyle/simple1" qsCatId="simple" csTypeId="urn:microsoft.com/office/officeart/2005/8/colors/accent1_2" csCatId="accent1" phldr="1"/>
      <dgm:spPr/>
    </dgm:pt>
    <dgm:pt modelId="{4A56DD50-B26A-4DF2-A520-F0B74E99BAE0}">
      <dgm:prSet phldrT="[Text]" custT="1"/>
      <dgm:spPr/>
      <dgm:t>
        <a:bodyPr/>
        <a:lstStyle/>
        <a:p>
          <a:r>
            <a:rPr lang="fr-CA" sz="1600" dirty="0">
              <a:latin typeface="Candara" panose="020E0502030303020204" pitchFamily="34" charset="0"/>
            </a:rPr>
            <a:t>INTRODUCTION</a:t>
          </a:r>
          <a:endParaRPr lang="fr-CA" sz="1200" dirty="0"/>
        </a:p>
      </dgm:t>
    </dgm:pt>
    <dgm:pt modelId="{3B53D0A6-42C6-4226-AD80-471844867BC1}" type="parTrans" cxnId="{81986A8C-6130-4764-BA41-831FA22992CD}">
      <dgm:prSet/>
      <dgm:spPr/>
      <dgm:t>
        <a:bodyPr/>
        <a:lstStyle/>
        <a:p>
          <a:endParaRPr lang="fr-CA"/>
        </a:p>
      </dgm:t>
    </dgm:pt>
    <dgm:pt modelId="{6EBA197B-0EA1-43AC-872A-D9615ADAC713}" type="sibTrans" cxnId="{81986A8C-6130-4764-BA41-831FA22992CD}">
      <dgm:prSet/>
      <dgm:spPr/>
      <dgm:t>
        <a:bodyPr/>
        <a:lstStyle/>
        <a:p>
          <a:endParaRPr lang="fr-CA"/>
        </a:p>
      </dgm:t>
    </dgm:pt>
    <dgm:pt modelId="{A9AF49A4-BDFA-4C07-B0C0-2048253428EE}">
      <dgm:prSet custT="1"/>
      <dgm:spPr/>
      <dgm:t>
        <a:bodyPr/>
        <a:lstStyle/>
        <a:p>
          <a:r>
            <a:rPr lang="fr-CA" sz="1600" dirty="0">
              <a:latin typeface="Candara" panose="020E0502030303020204" pitchFamily="34" charset="0"/>
            </a:rPr>
            <a:t>PRÉSENTATION DU PROJET</a:t>
          </a:r>
        </a:p>
      </dgm:t>
    </dgm:pt>
    <dgm:pt modelId="{18EEFBF9-0F95-4B51-8E7C-87DCC33D3124}" type="parTrans" cxnId="{4EDC923C-B107-4C2F-8064-48D6F866127C}">
      <dgm:prSet/>
      <dgm:spPr/>
      <dgm:t>
        <a:bodyPr/>
        <a:lstStyle/>
        <a:p>
          <a:endParaRPr lang="fr-CA"/>
        </a:p>
      </dgm:t>
    </dgm:pt>
    <dgm:pt modelId="{4573AFD9-DC18-4E2A-9F72-A835AFA692B3}" type="sibTrans" cxnId="{4EDC923C-B107-4C2F-8064-48D6F866127C}">
      <dgm:prSet/>
      <dgm:spPr/>
      <dgm:t>
        <a:bodyPr/>
        <a:lstStyle/>
        <a:p>
          <a:endParaRPr lang="fr-CA"/>
        </a:p>
      </dgm:t>
    </dgm:pt>
    <dgm:pt modelId="{4212BF90-4E34-41E6-B3C0-E9B0250AB178}">
      <dgm:prSet/>
      <dgm:spPr/>
      <dgm:t>
        <a:bodyPr/>
        <a:lstStyle/>
        <a:p>
          <a:r>
            <a:rPr lang="fr-CA" dirty="0">
              <a:highlight>
                <a:srgbClr val="FFFF00"/>
              </a:highlight>
              <a:latin typeface="Candara" panose="020E0502030303020204" pitchFamily="34" charset="0"/>
            </a:rPr>
            <a:t>LES ANNOTATIONS</a:t>
          </a:r>
        </a:p>
      </dgm:t>
    </dgm:pt>
    <dgm:pt modelId="{7569EB88-AEEA-44E5-9547-60BF27E62B30}" type="parTrans" cxnId="{B6BE01E9-CDFB-4D81-A1D1-E47B53ADF572}">
      <dgm:prSet/>
      <dgm:spPr/>
      <dgm:t>
        <a:bodyPr/>
        <a:lstStyle/>
        <a:p>
          <a:endParaRPr lang="fr-CA"/>
        </a:p>
      </dgm:t>
    </dgm:pt>
    <dgm:pt modelId="{ABDC3F0A-D5F1-4263-ADB4-933BAFAA4458}" type="sibTrans" cxnId="{B6BE01E9-CDFB-4D81-A1D1-E47B53ADF572}">
      <dgm:prSet/>
      <dgm:spPr/>
      <dgm:t>
        <a:bodyPr/>
        <a:lstStyle/>
        <a:p>
          <a:endParaRPr lang="fr-CA"/>
        </a:p>
      </dgm:t>
    </dgm:pt>
    <dgm:pt modelId="{7288A94E-9E54-4B8B-B29A-5AA68AFC85EE}">
      <dgm:prSet/>
      <dgm:spPr/>
      <dgm:t>
        <a:bodyPr/>
        <a:lstStyle/>
        <a:p>
          <a:r>
            <a:rPr lang="fr-CA">
              <a:latin typeface="Candara" panose="020E0502030303020204" pitchFamily="34" charset="0"/>
            </a:rPr>
            <a:t>LES ASSERTIONS</a:t>
          </a:r>
          <a:endParaRPr lang="fr-CA" dirty="0">
            <a:latin typeface="Candara" panose="020E0502030303020204" pitchFamily="34" charset="0"/>
          </a:endParaRPr>
        </a:p>
      </dgm:t>
    </dgm:pt>
    <dgm:pt modelId="{02318BC2-0315-4F4C-BA4F-8E7320D5445B}" type="parTrans" cxnId="{AA5BFB13-705F-46DC-B124-5E16DF9C3142}">
      <dgm:prSet/>
      <dgm:spPr/>
      <dgm:t>
        <a:bodyPr/>
        <a:lstStyle/>
        <a:p>
          <a:endParaRPr lang="fr-CA"/>
        </a:p>
      </dgm:t>
    </dgm:pt>
    <dgm:pt modelId="{0D7B4815-494D-47B7-96C0-A87074DEA48F}" type="sibTrans" cxnId="{AA5BFB13-705F-46DC-B124-5E16DF9C3142}">
      <dgm:prSet/>
      <dgm:spPr/>
      <dgm:t>
        <a:bodyPr/>
        <a:lstStyle/>
        <a:p>
          <a:endParaRPr lang="fr-CA"/>
        </a:p>
      </dgm:t>
    </dgm:pt>
    <dgm:pt modelId="{364EA329-0056-4249-BF81-C75554DBDDF8}" type="pres">
      <dgm:prSet presAssocID="{CEB34107-E9A0-4038-92E6-4CD931F2D3B6}" presName="Name0" presStyleCnt="0">
        <dgm:presLayoutVars>
          <dgm:chMax val="7"/>
          <dgm:chPref val="5"/>
        </dgm:presLayoutVars>
      </dgm:prSet>
      <dgm:spPr/>
    </dgm:pt>
    <dgm:pt modelId="{7707A421-4D0B-477C-9C4E-50BABE479473}" type="pres">
      <dgm:prSet presAssocID="{CEB34107-E9A0-4038-92E6-4CD931F2D3B6}" presName="arrowNode" presStyleLbl="node1" presStyleIdx="0" presStyleCnt="1"/>
      <dgm:spPr/>
    </dgm:pt>
    <dgm:pt modelId="{211C174A-29D4-4063-B553-B7429072AE03}" type="pres">
      <dgm:prSet presAssocID="{4A56DD50-B26A-4DF2-A520-F0B74E99BAE0}" presName="txNode1" presStyleLbl="revTx" presStyleIdx="0" presStyleCnt="4">
        <dgm:presLayoutVars>
          <dgm:bulletEnabled val="1"/>
        </dgm:presLayoutVars>
      </dgm:prSet>
      <dgm:spPr/>
    </dgm:pt>
    <dgm:pt modelId="{62C6C432-E37B-4564-A2CA-5040EC45DFEF}" type="pres">
      <dgm:prSet presAssocID="{A9AF49A4-BDFA-4C07-B0C0-2048253428EE}" presName="txNode2" presStyleLbl="revTx" presStyleIdx="1" presStyleCnt="4">
        <dgm:presLayoutVars>
          <dgm:bulletEnabled val="1"/>
        </dgm:presLayoutVars>
      </dgm:prSet>
      <dgm:spPr/>
    </dgm:pt>
    <dgm:pt modelId="{7ED9ADA5-6115-4A6E-9360-BAC18193825E}" type="pres">
      <dgm:prSet presAssocID="{4573AFD9-DC18-4E2A-9F72-A835AFA692B3}" presName="dotNode2" presStyleCnt="0"/>
      <dgm:spPr/>
    </dgm:pt>
    <dgm:pt modelId="{EF6CC820-2D8A-4AF9-9948-ED5AF1047EC1}" type="pres">
      <dgm:prSet presAssocID="{4573AFD9-DC18-4E2A-9F72-A835AFA692B3}" presName="dotRepeatNode" presStyleLbl="fgShp" presStyleIdx="0" presStyleCnt="2"/>
      <dgm:spPr/>
    </dgm:pt>
    <dgm:pt modelId="{4627CA45-86AD-415A-A211-59E5A7B9C710}" type="pres">
      <dgm:prSet presAssocID="{4212BF90-4E34-41E6-B3C0-E9B0250AB178}" presName="txNode3" presStyleLbl="revTx" presStyleIdx="2" presStyleCnt="4">
        <dgm:presLayoutVars>
          <dgm:bulletEnabled val="1"/>
        </dgm:presLayoutVars>
      </dgm:prSet>
      <dgm:spPr/>
    </dgm:pt>
    <dgm:pt modelId="{D959CD49-3CF9-4593-83F9-28ED57549781}" type="pres">
      <dgm:prSet presAssocID="{ABDC3F0A-D5F1-4263-ADB4-933BAFAA4458}" presName="dotNode3" presStyleCnt="0"/>
      <dgm:spPr/>
    </dgm:pt>
    <dgm:pt modelId="{03D67B54-6AB7-40CF-B317-CE0D37F5D47A}" type="pres">
      <dgm:prSet presAssocID="{ABDC3F0A-D5F1-4263-ADB4-933BAFAA4458}" presName="dotRepeatNode" presStyleLbl="fgShp" presStyleIdx="1" presStyleCnt="2"/>
      <dgm:spPr/>
    </dgm:pt>
    <dgm:pt modelId="{115A0E91-484A-4FB3-AD12-11C8566D6B62}" type="pres">
      <dgm:prSet presAssocID="{7288A94E-9E54-4B8B-B29A-5AA68AFC85EE}" presName="txNode4" presStyleLbl="revTx" presStyleIdx="3" presStyleCnt="4">
        <dgm:presLayoutVars>
          <dgm:bulletEnabled val="1"/>
        </dgm:presLayoutVars>
      </dgm:prSet>
      <dgm:spPr/>
    </dgm:pt>
  </dgm:ptLst>
  <dgm:cxnLst>
    <dgm:cxn modelId="{47BAF80B-A543-418A-83B1-10746003CC61}" type="presOf" srcId="{ABDC3F0A-D5F1-4263-ADB4-933BAFAA4458}" destId="{03D67B54-6AB7-40CF-B317-CE0D37F5D47A}" srcOrd="0" destOrd="0" presId="urn:microsoft.com/office/officeart/2009/3/layout/DescendingProcess"/>
    <dgm:cxn modelId="{AA5BFB13-705F-46DC-B124-5E16DF9C3142}" srcId="{CEB34107-E9A0-4038-92E6-4CD931F2D3B6}" destId="{7288A94E-9E54-4B8B-B29A-5AA68AFC85EE}" srcOrd="3" destOrd="0" parTransId="{02318BC2-0315-4F4C-BA4F-8E7320D5445B}" sibTransId="{0D7B4815-494D-47B7-96C0-A87074DEA48F}"/>
    <dgm:cxn modelId="{F9D10721-19B1-4CEB-9F0E-4C24DCC48929}" type="presOf" srcId="{4212BF90-4E34-41E6-B3C0-E9B0250AB178}" destId="{4627CA45-86AD-415A-A211-59E5A7B9C710}" srcOrd="0" destOrd="0" presId="urn:microsoft.com/office/officeart/2009/3/layout/DescendingProcess"/>
    <dgm:cxn modelId="{4EDC923C-B107-4C2F-8064-48D6F866127C}" srcId="{CEB34107-E9A0-4038-92E6-4CD931F2D3B6}" destId="{A9AF49A4-BDFA-4C07-B0C0-2048253428EE}" srcOrd="1" destOrd="0" parTransId="{18EEFBF9-0F95-4B51-8E7C-87DCC33D3124}" sibTransId="{4573AFD9-DC18-4E2A-9F72-A835AFA692B3}"/>
    <dgm:cxn modelId="{3C07763D-0825-4503-A3D3-558AF4CA9A50}" type="presOf" srcId="{A9AF49A4-BDFA-4C07-B0C0-2048253428EE}" destId="{62C6C432-E37B-4564-A2CA-5040EC45DFEF}" srcOrd="0" destOrd="0" presId="urn:microsoft.com/office/officeart/2009/3/layout/DescendingProcess"/>
    <dgm:cxn modelId="{1AC8185D-7B90-48A6-8038-20720FF740F8}" type="presOf" srcId="{4573AFD9-DC18-4E2A-9F72-A835AFA692B3}" destId="{EF6CC820-2D8A-4AF9-9948-ED5AF1047EC1}" srcOrd="0" destOrd="0" presId="urn:microsoft.com/office/officeart/2009/3/layout/DescendingProcess"/>
    <dgm:cxn modelId="{81986A8C-6130-4764-BA41-831FA22992CD}" srcId="{CEB34107-E9A0-4038-92E6-4CD931F2D3B6}" destId="{4A56DD50-B26A-4DF2-A520-F0B74E99BAE0}" srcOrd="0" destOrd="0" parTransId="{3B53D0A6-42C6-4226-AD80-471844867BC1}" sibTransId="{6EBA197B-0EA1-43AC-872A-D9615ADAC713}"/>
    <dgm:cxn modelId="{8A4793AA-DF00-4535-AB51-CF4FF20DBD03}" type="presOf" srcId="{CEB34107-E9A0-4038-92E6-4CD931F2D3B6}" destId="{364EA329-0056-4249-BF81-C75554DBDDF8}" srcOrd="0" destOrd="0" presId="urn:microsoft.com/office/officeart/2009/3/layout/DescendingProcess"/>
    <dgm:cxn modelId="{F1F3BCD7-D330-4E1D-A38E-BE1E29871D41}" type="presOf" srcId="{7288A94E-9E54-4B8B-B29A-5AA68AFC85EE}" destId="{115A0E91-484A-4FB3-AD12-11C8566D6B62}" srcOrd="0" destOrd="0" presId="urn:microsoft.com/office/officeart/2009/3/layout/DescendingProcess"/>
    <dgm:cxn modelId="{DFC983DD-EBDE-4495-BD95-B07638A50344}" type="presOf" srcId="{4A56DD50-B26A-4DF2-A520-F0B74E99BAE0}" destId="{211C174A-29D4-4063-B553-B7429072AE03}" srcOrd="0" destOrd="0" presId="urn:microsoft.com/office/officeart/2009/3/layout/DescendingProcess"/>
    <dgm:cxn modelId="{B6BE01E9-CDFB-4D81-A1D1-E47B53ADF572}" srcId="{CEB34107-E9A0-4038-92E6-4CD931F2D3B6}" destId="{4212BF90-4E34-41E6-B3C0-E9B0250AB178}" srcOrd="2" destOrd="0" parTransId="{7569EB88-AEEA-44E5-9547-60BF27E62B30}" sibTransId="{ABDC3F0A-D5F1-4263-ADB4-933BAFAA4458}"/>
    <dgm:cxn modelId="{5C7DD98F-0F0F-4B85-8C80-A6E3F3628A78}" type="presParOf" srcId="{364EA329-0056-4249-BF81-C75554DBDDF8}" destId="{7707A421-4D0B-477C-9C4E-50BABE479473}" srcOrd="0" destOrd="0" presId="urn:microsoft.com/office/officeart/2009/3/layout/DescendingProcess"/>
    <dgm:cxn modelId="{548F705D-FA68-4676-BADD-490AF877B63F}" type="presParOf" srcId="{364EA329-0056-4249-BF81-C75554DBDDF8}" destId="{211C174A-29D4-4063-B553-B7429072AE03}" srcOrd="1" destOrd="0" presId="urn:microsoft.com/office/officeart/2009/3/layout/DescendingProcess"/>
    <dgm:cxn modelId="{69F05E97-773A-49CE-9F62-8A770CEDC224}" type="presParOf" srcId="{364EA329-0056-4249-BF81-C75554DBDDF8}" destId="{62C6C432-E37B-4564-A2CA-5040EC45DFEF}" srcOrd="2" destOrd="0" presId="urn:microsoft.com/office/officeart/2009/3/layout/DescendingProcess"/>
    <dgm:cxn modelId="{29D7AC68-1FF6-4C65-A730-AEBB96CF6A66}" type="presParOf" srcId="{364EA329-0056-4249-BF81-C75554DBDDF8}" destId="{7ED9ADA5-6115-4A6E-9360-BAC18193825E}" srcOrd="3" destOrd="0" presId="urn:microsoft.com/office/officeart/2009/3/layout/DescendingProcess"/>
    <dgm:cxn modelId="{F866C839-3833-42AD-A695-72E8196A4ED8}" type="presParOf" srcId="{7ED9ADA5-6115-4A6E-9360-BAC18193825E}" destId="{EF6CC820-2D8A-4AF9-9948-ED5AF1047EC1}" srcOrd="0" destOrd="0" presId="urn:microsoft.com/office/officeart/2009/3/layout/DescendingProcess"/>
    <dgm:cxn modelId="{AF13DD1B-BB48-4C4D-9837-1331DB465A2F}" type="presParOf" srcId="{364EA329-0056-4249-BF81-C75554DBDDF8}" destId="{4627CA45-86AD-415A-A211-59E5A7B9C710}" srcOrd="4" destOrd="0" presId="urn:microsoft.com/office/officeart/2009/3/layout/DescendingProcess"/>
    <dgm:cxn modelId="{F051FC89-ACE5-41BA-A8FD-B38EC6F72D52}" type="presParOf" srcId="{364EA329-0056-4249-BF81-C75554DBDDF8}" destId="{D959CD49-3CF9-4593-83F9-28ED57549781}" srcOrd="5" destOrd="0" presId="urn:microsoft.com/office/officeart/2009/3/layout/DescendingProcess"/>
    <dgm:cxn modelId="{721DF9CD-9CCC-4941-9911-D1FD36C35EF5}" type="presParOf" srcId="{D959CD49-3CF9-4593-83F9-28ED57549781}" destId="{03D67B54-6AB7-40CF-B317-CE0D37F5D47A}" srcOrd="0" destOrd="0" presId="urn:microsoft.com/office/officeart/2009/3/layout/DescendingProcess"/>
    <dgm:cxn modelId="{2A8DC216-76C8-4B4D-AA8F-DAA74006200B}" type="presParOf" srcId="{364EA329-0056-4249-BF81-C75554DBDDF8}" destId="{115A0E91-484A-4FB3-AD12-11C8566D6B62}" srcOrd="6" destOrd="0" presId="urn:microsoft.com/office/officeart/2009/3/layout/Descending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EB34107-E9A0-4038-92E6-4CD931F2D3B6}" type="doc">
      <dgm:prSet loTypeId="urn:microsoft.com/office/officeart/2009/3/layout/DescendingProcess" loCatId="process" qsTypeId="urn:microsoft.com/office/officeart/2005/8/quickstyle/simple1" qsCatId="simple" csTypeId="urn:microsoft.com/office/officeart/2005/8/colors/accent1_2" csCatId="accent1" phldr="1"/>
      <dgm:spPr/>
    </dgm:pt>
    <dgm:pt modelId="{4A56DD50-B26A-4DF2-A520-F0B74E99BAE0}">
      <dgm:prSet phldrT="[Text]" custT="1"/>
      <dgm:spPr/>
      <dgm:t>
        <a:bodyPr/>
        <a:lstStyle/>
        <a:p>
          <a:r>
            <a:rPr lang="fr-CA" sz="1600" dirty="0">
              <a:latin typeface="Candara" panose="020E0502030303020204" pitchFamily="34" charset="0"/>
            </a:rPr>
            <a:t>INTRODUCTION</a:t>
          </a:r>
          <a:endParaRPr lang="fr-CA" sz="1200" dirty="0"/>
        </a:p>
      </dgm:t>
    </dgm:pt>
    <dgm:pt modelId="{3B53D0A6-42C6-4226-AD80-471844867BC1}" type="parTrans" cxnId="{81986A8C-6130-4764-BA41-831FA22992CD}">
      <dgm:prSet/>
      <dgm:spPr/>
      <dgm:t>
        <a:bodyPr/>
        <a:lstStyle/>
        <a:p>
          <a:endParaRPr lang="fr-CA"/>
        </a:p>
      </dgm:t>
    </dgm:pt>
    <dgm:pt modelId="{6EBA197B-0EA1-43AC-872A-D9615ADAC713}" type="sibTrans" cxnId="{81986A8C-6130-4764-BA41-831FA22992CD}">
      <dgm:prSet/>
      <dgm:spPr/>
      <dgm:t>
        <a:bodyPr/>
        <a:lstStyle/>
        <a:p>
          <a:endParaRPr lang="fr-CA"/>
        </a:p>
      </dgm:t>
    </dgm:pt>
    <dgm:pt modelId="{A9AF49A4-BDFA-4C07-B0C0-2048253428EE}">
      <dgm:prSet custT="1"/>
      <dgm:spPr/>
      <dgm:t>
        <a:bodyPr/>
        <a:lstStyle/>
        <a:p>
          <a:r>
            <a:rPr lang="fr-CA" sz="1600" dirty="0">
              <a:latin typeface="Candara" panose="020E0502030303020204" pitchFamily="34" charset="0"/>
            </a:rPr>
            <a:t>PRÉSENTATION DU PROJET</a:t>
          </a:r>
        </a:p>
      </dgm:t>
    </dgm:pt>
    <dgm:pt modelId="{18EEFBF9-0F95-4B51-8E7C-87DCC33D3124}" type="parTrans" cxnId="{4EDC923C-B107-4C2F-8064-48D6F866127C}">
      <dgm:prSet/>
      <dgm:spPr/>
      <dgm:t>
        <a:bodyPr/>
        <a:lstStyle/>
        <a:p>
          <a:endParaRPr lang="fr-CA"/>
        </a:p>
      </dgm:t>
    </dgm:pt>
    <dgm:pt modelId="{4573AFD9-DC18-4E2A-9F72-A835AFA692B3}" type="sibTrans" cxnId="{4EDC923C-B107-4C2F-8064-48D6F866127C}">
      <dgm:prSet/>
      <dgm:spPr/>
      <dgm:t>
        <a:bodyPr/>
        <a:lstStyle/>
        <a:p>
          <a:endParaRPr lang="fr-CA"/>
        </a:p>
      </dgm:t>
    </dgm:pt>
    <dgm:pt modelId="{4212BF90-4E34-41E6-B3C0-E9B0250AB178}">
      <dgm:prSet/>
      <dgm:spPr/>
      <dgm:t>
        <a:bodyPr/>
        <a:lstStyle/>
        <a:p>
          <a:r>
            <a:rPr lang="fr-CA" dirty="0">
              <a:latin typeface="Candara" panose="020E0502030303020204" pitchFamily="34" charset="0"/>
            </a:rPr>
            <a:t>LES ANNOTATIONS</a:t>
          </a:r>
        </a:p>
      </dgm:t>
    </dgm:pt>
    <dgm:pt modelId="{7569EB88-AEEA-44E5-9547-60BF27E62B30}" type="parTrans" cxnId="{B6BE01E9-CDFB-4D81-A1D1-E47B53ADF572}">
      <dgm:prSet/>
      <dgm:spPr/>
      <dgm:t>
        <a:bodyPr/>
        <a:lstStyle/>
        <a:p>
          <a:endParaRPr lang="fr-CA"/>
        </a:p>
      </dgm:t>
    </dgm:pt>
    <dgm:pt modelId="{ABDC3F0A-D5F1-4263-ADB4-933BAFAA4458}" type="sibTrans" cxnId="{B6BE01E9-CDFB-4D81-A1D1-E47B53ADF572}">
      <dgm:prSet/>
      <dgm:spPr/>
      <dgm:t>
        <a:bodyPr/>
        <a:lstStyle/>
        <a:p>
          <a:endParaRPr lang="fr-CA"/>
        </a:p>
      </dgm:t>
    </dgm:pt>
    <dgm:pt modelId="{7288A94E-9E54-4B8B-B29A-5AA68AFC85EE}">
      <dgm:prSet/>
      <dgm:spPr/>
      <dgm:t>
        <a:bodyPr/>
        <a:lstStyle/>
        <a:p>
          <a:r>
            <a:rPr lang="fr-CA" dirty="0">
              <a:highlight>
                <a:srgbClr val="FFFF00"/>
              </a:highlight>
              <a:latin typeface="Candara" panose="020E0502030303020204" pitchFamily="34" charset="0"/>
            </a:rPr>
            <a:t>LES ASSERTIONS</a:t>
          </a:r>
        </a:p>
      </dgm:t>
    </dgm:pt>
    <dgm:pt modelId="{02318BC2-0315-4F4C-BA4F-8E7320D5445B}" type="parTrans" cxnId="{AA5BFB13-705F-46DC-B124-5E16DF9C3142}">
      <dgm:prSet/>
      <dgm:spPr/>
      <dgm:t>
        <a:bodyPr/>
        <a:lstStyle/>
        <a:p>
          <a:endParaRPr lang="fr-CA"/>
        </a:p>
      </dgm:t>
    </dgm:pt>
    <dgm:pt modelId="{0D7B4815-494D-47B7-96C0-A87074DEA48F}" type="sibTrans" cxnId="{AA5BFB13-705F-46DC-B124-5E16DF9C3142}">
      <dgm:prSet/>
      <dgm:spPr/>
      <dgm:t>
        <a:bodyPr/>
        <a:lstStyle/>
        <a:p>
          <a:endParaRPr lang="fr-CA"/>
        </a:p>
      </dgm:t>
    </dgm:pt>
    <dgm:pt modelId="{364EA329-0056-4249-BF81-C75554DBDDF8}" type="pres">
      <dgm:prSet presAssocID="{CEB34107-E9A0-4038-92E6-4CD931F2D3B6}" presName="Name0" presStyleCnt="0">
        <dgm:presLayoutVars>
          <dgm:chMax val="7"/>
          <dgm:chPref val="5"/>
        </dgm:presLayoutVars>
      </dgm:prSet>
      <dgm:spPr/>
    </dgm:pt>
    <dgm:pt modelId="{7707A421-4D0B-477C-9C4E-50BABE479473}" type="pres">
      <dgm:prSet presAssocID="{CEB34107-E9A0-4038-92E6-4CD931F2D3B6}" presName="arrowNode" presStyleLbl="node1" presStyleIdx="0" presStyleCnt="1"/>
      <dgm:spPr/>
    </dgm:pt>
    <dgm:pt modelId="{211C174A-29D4-4063-B553-B7429072AE03}" type="pres">
      <dgm:prSet presAssocID="{4A56DD50-B26A-4DF2-A520-F0B74E99BAE0}" presName="txNode1" presStyleLbl="revTx" presStyleIdx="0" presStyleCnt="4">
        <dgm:presLayoutVars>
          <dgm:bulletEnabled val="1"/>
        </dgm:presLayoutVars>
      </dgm:prSet>
      <dgm:spPr/>
    </dgm:pt>
    <dgm:pt modelId="{62C6C432-E37B-4564-A2CA-5040EC45DFEF}" type="pres">
      <dgm:prSet presAssocID="{A9AF49A4-BDFA-4C07-B0C0-2048253428EE}" presName="txNode2" presStyleLbl="revTx" presStyleIdx="1" presStyleCnt="4">
        <dgm:presLayoutVars>
          <dgm:bulletEnabled val="1"/>
        </dgm:presLayoutVars>
      </dgm:prSet>
      <dgm:spPr/>
    </dgm:pt>
    <dgm:pt modelId="{7ED9ADA5-6115-4A6E-9360-BAC18193825E}" type="pres">
      <dgm:prSet presAssocID="{4573AFD9-DC18-4E2A-9F72-A835AFA692B3}" presName="dotNode2" presStyleCnt="0"/>
      <dgm:spPr/>
    </dgm:pt>
    <dgm:pt modelId="{EF6CC820-2D8A-4AF9-9948-ED5AF1047EC1}" type="pres">
      <dgm:prSet presAssocID="{4573AFD9-DC18-4E2A-9F72-A835AFA692B3}" presName="dotRepeatNode" presStyleLbl="fgShp" presStyleIdx="0" presStyleCnt="2"/>
      <dgm:spPr/>
    </dgm:pt>
    <dgm:pt modelId="{4627CA45-86AD-415A-A211-59E5A7B9C710}" type="pres">
      <dgm:prSet presAssocID="{4212BF90-4E34-41E6-B3C0-E9B0250AB178}" presName="txNode3" presStyleLbl="revTx" presStyleIdx="2" presStyleCnt="4">
        <dgm:presLayoutVars>
          <dgm:bulletEnabled val="1"/>
        </dgm:presLayoutVars>
      </dgm:prSet>
      <dgm:spPr/>
    </dgm:pt>
    <dgm:pt modelId="{D959CD49-3CF9-4593-83F9-28ED57549781}" type="pres">
      <dgm:prSet presAssocID="{ABDC3F0A-D5F1-4263-ADB4-933BAFAA4458}" presName="dotNode3" presStyleCnt="0"/>
      <dgm:spPr/>
    </dgm:pt>
    <dgm:pt modelId="{03D67B54-6AB7-40CF-B317-CE0D37F5D47A}" type="pres">
      <dgm:prSet presAssocID="{ABDC3F0A-D5F1-4263-ADB4-933BAFAA4458}" presName="dotRepeatNode" presStyleLbl="fgShp" presStyleIdx="1" presStyleCnt="2"/>
      <dgm:spPr/>
    </dgm:pt>
    <dgm:pt modelId="{115A0E91-484A-4FB3-AD12-11C8566D6B62}" type="pres">
      <dgm:prSet presAssocID="{7288A94E-9E54-4B8B-B29A-5AA68AFC85EE}" presName="txNode4" presStyleLbl="revTx" presStyleIdx="3" presStyleCnt="4">
        <dgm:presLayoutVars>
          <dgm:bulletEnabled val="1"/>
        </dgm:presLayoutVars>
      </dgm:prSet>
      <dgm:spPr/>
    </dgm:pt>
  </dgm:ptLst>
  <dgm:cxnLst>
    <dgm:cxn modelId="{47BAF80B-A543-418A-83B1-10746003CC61}" type="presOf" srcId="{ABDC3F0A-D5F1-4263-ADB4-933BAFAA4458}" destId="{03D67B54-6AB7-40CF-B317-CE0D37F5D47A}" srcOrd="0" destOrd="0" presId="urn:microsoft.com/office/officeart/2009/3/layout/DescendingProcess"/>
    <dgm:cxn modelId="{AA5BFB13-705F-46DC-B124-5E16DF9C3142}" srcId="{CEB34107-E9A0-4038-92E6-4CD931F2D3B6}" destId="{7288A94E-9E54-4B8B-B29A-5AA68AFC85EE}" srcOrd="3" destOrd="0" parTransId="{02318BC2-0315-4F4C-BA4F-8E7320D5445B}" sibTransId="{0D7B4815-494D-47B7-96C0-A87074DEA48F}"/>
    <dgm:cxn modelId="{F9D10721-19B1-4CEB-9F0E-4C24DCC48929}" type="presOf" srcId="{4212BF90-4E34-41E6-B3C0-E9B0250AB178}" destId="{4627CA45-86AD-415A-A211-59E5A7B9C710}" srcOrd="0" destOrd="0" presId="urn:microsoft.com/office/officeart/2009/3/layout/DescendingProcess"/>
    <dgm:cxn modelId="{4EDC923C-B107-4C2F-8064-48D6F866127C}" srcId="{CEB34107-E9A0-4038-92E6-4CD931F2D3B6}" destId="{A9AF49A4-BDFA-4C07-B0C0-2048253428EE}" srcOrd="1" destOrd="0" parTransId="{18EEFBF9-0F95-4B51-8E7C-87DCC33D3124}" sibTransId="{4573AFD9-DC18-4E2A-9F72-A835AFA692B3}"/>
    <dgm:cxn modelId="{3C07763D-0825-4503-A3D3-558AF4CA9A50}" type="presOf" srcId="{A9AF49A4-BDFA-4C07-B0C0-2048253428EE}" destId="{62C6C432-E37B-4564-A2CA-5040EC45DFEF}" srcOrd="0" destOrd="0" presId="urn:microsoft.com/office/officeart/2009/3/layout/DescendingProcess"/>
    <dgm:cxn modelId="{1AC8185D-7B90-48A6-8038-20720FF740F8}" type="presOf" srcId="{4573AFD9-DC18-4E2A-9F72-A835AFA692B3}" destId="{EF6CC820-2D8A-4AF9-9948-ED5AF1047EC1}" srcOrd="0" destOrd="0" presId="urn:microsoft.com/office/officeart/2009/3/layout/DescendingProcess"/>
    <dgm:cxn modelId="{81986A8C-6130-4764-BA41-831FA22992CD}" srcId="{CEB34107-E9A0-4038-92E6-4CD931F2D3B6}" destId="{4A56DD50-B26A-4DF2-A520-F0B74E99BAE0}" srcOrd="0" destOrd="0" parTransId="{3B53D0A6-42C6-4226-AD80-471844867BC1}" sibTransId="{6EBA197B-0EA1-43AC-872A-D9615ADAC713}"/>
    <dgm:cxn modelId="{8A4793AA-DF00-4535-AB51-CF4FF20DBD03}" type="presOf" srcId="{CEB34107-E9A0-4038-92E6-4CD931F2D3B6}" destId="{364EA329-0056-4249-BF81-C75554DBDDF8}" srcOrd="0" destOrd="0" presId="urn:microsoft.com/office/officeart/2009/3/layout/DescendingProcess"/>
    <dgm:cxn modelId="{F1F3BCD7-D330-4E1D-A38E-BE1E29871D41}" type="presOf" srcId="{7288A94E-9E54-4B8B-B29A-5AA68AFC85EE}" destId="{115A0E91-484A-4FB3-AD12-11C8566D6B62}" srcOrd="0" destOrd="0" presId="urn:microsoft.com/office/officeart/2009/3/layout/DescendingProcess"/>
    <dgm:cxn modelId="{DFC983DD-EBDE-4495-BD95-B07638A50344}" type="presOf" srcId="{4A56DD50-B26A-4DF2-A520-F0B74E99BAE0}" destId="{211C174A-29D4-4063-B553-B7429072AE03}" srcOrd="0" destOrd="0" presId="urn:microsoft.com/office/officeart/2009/3/layout/DescendingProcess"/>
    <dgm:cxn modelId="{B6BE01E9-CDFB-4D81-A1D1-E47B53ADF572}" srcId="{CEB34107-E9A0-4038-92E6-4CD931F2D3B6}" destId="{4212BF90-4E34-41E6-B3C0-E9B0250AB178}" srcOrd="2" destOrd="0" parTransId="{7569EB88-AEEA-44E5-9547-60BF27E62B30}" sibTransId="{ABDC3F0A-D5F1-4263-ADB4-933BAFAA4458}"/>
    <dgm:cxn modelId="{5C7DD98F-0F0F-4B85-8C80-A6E3F3628A78}" type="presParOf" srcId="{364EA329-0056-4249-BF81-C75554DBDDF8}" destId="{7707A421-4D0B-477C-9C4E-50BABE479473}" srcOrd="0" destOrd="0" presId="urn:microsoft.com/office/officeart/2009/3/layout/DescendingProcess"/>
    <dgm:cxn modelId="{548F705D-FA68-4676-BADD-490AF877B63F}" type="presParOf" srcId="{364EA329-0056-4249-BF81-C75554DBDDF8}" destId="{211C174A-29D4-4063-B553-B7429072AE03}" srcOrd="1" destOrd="0" presId="urn:microsoft.com/office/officeart/2009/3/layout/DescendingProcess"/>
    <dgm:cxn modelId="{69F05E97-773A-49CE-9F62-8A770CEDC224}" type="presParOf" srcId="{364EA329-0056-4249-BF81-C75554DBDDF8}" destId="{62C6C432-E37B-4564-A2CA-5040EC45DFEF}" srcOrd="2" destOrd="0" presId="urn:microsoft.com/office/officeart/2009/3/layout/DescendingProcess"/>
    <dgm:cxn modelId="{29D7AC68-1FF6-4C65-A730-AEBB96CF6A66}" type="presParOf" srcId="{364EA329-0056-4249-BF81-C75554DBDDF8}" destId="{7ED9ADA5-6115-4A6E-9360-BAC18193825E}" srcOrd="3" destOrd="0" presId="urn:microsoft.com/office/officeart/2009/3/layout/DescendingProcess"/>
    <dgm:cxn modelId="{F866C839-3833-42AD-A695-72E8196A4ED8}" type="presParOf" srcId="{7ED9ADA5-6115-4A6E-9360-BAC18193825E}" destId="{EF6CC820-2D8A-4AF9-9948-ED5AF1047EC1}" srcOrd="0" destOrd="0" presId="urn:microsoft.com/office/officeart/2009/3/layout/DescendingProcess"/>
    <dgm:cxn modelId="{AF13DD1B-BB48-4C4D-9837-1331DB465A2F}" type="presParOf" srcId="{364EA329-0056-4249-BF81-C75554DBDDF8}" destId="{4627CA45-86AD-415A-A211-59E5A7B9C710}" srcOrd="4" destOrd="0" presId="urn:microsoft.com/office/officeart/2009/3/layout/DescendingProcess"/>
    <dgm:cxn modelId="{F051FC89-ACE5-41BA-A8FD-B38EC6F72D52}" type="presParOf" srcId="{364EA329-0056-4249-BF81-C75554DBDDF8}" destId="{D959CD49-3CF9-4593-83F9-28ED57549781}" srcOrd="5" destOrd="0" presId="urn:microsoft.com/office/officeart/2009/3/layout/DescendingProcess"/>
    <dgm:cxn modelId="{721DF9CD-9CCC-4941-9911-D1FD36C35EF5}" type="presParOf" srcId="{D959CD49-3CF9-4593-83F9-28ED57549781}" destId="{03D67B54-6AB7-40CF-B317-CE0D37F5D47A}" srcOrd="0" destOrd="0" presId="urn:microsoft.com/office/officeart/2009/3/layout/DescendingProcess"/>
    <dgm:cxn modelId="{2A8DC216-76C8-4B4D-AA8F-DAA74006200B}" type="presParOf" srcId="{364EA329-0056-4249-BF81-C75554DBDDF8}" destId="{115A0E91-484A-4FB3-AD12-11C8566D6B62}" srcOrd="6" destOrd="0" presId="urn:microsoft.com/office/officeart/2009/3/layout/Descending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B34107-E9A0-4038-92E6-4CD931F2D3B6}" type="doc">
      <dgm:prSet loTypeId="urn:microsoft.com/office/officeart/2009/3/layout/DescendingProcess" loCatId="process" qsTypeId="urn:microsoft.com/office/officeart/2005/8/quickstyle/simple1" qsCatId="simple" csTypeId="urn:microsoft.com/office/officeart/2005/8/colors/accent1_2" csCatId="accent1" phldr="1"/>
      <dgm:spPr/>
    </dgm:pt>
    <dgm:pt modelId="{4A56DD50-B26A-4DF2-A520-F0B74E99BAE0}">
      <dgm:prSet phldrT="[Text]" custT="1"/>
      <dgm:spPr/>
      <dgm:t>
        <a:bodyPr/>
        <a:lstStyle/>
        <a:p>
          <a:r>
            <a:rPr lang="fr-CA" sz="1600" dirty="0">
              <a:latin typeface="Candara" panose="020E0502030303020204" pitchFamily="34" charset="0"/>
            </a:rPr>
            <a:t>INTRODUCTION</a:t>
          </a:r>
          <a:endParaRPr lang="fr-CA" sz="1200" dirty="0"/>
        </a:p>
      </dgm:t>
    </dgm:pt>
    <dgm:pt modelId="{3B53D0A6-42C6-4226-AD80-471844867BC1}" type="parTrans" cxnId="{81986A8C-6130-4764-BA41-831FA22992CD}">
      <dgm:prSet/>
      <dgm:spPr/>
      <dgm:t>
        <a:bodyPr/>
        <a:lstStyle/>
        <a:p>
          <a:endParaRPr lang="fr-CA"/>
        </a:p>
      </dgm:t>
    </dgm:pt>
    <dgm:pt modelId="{6EBA197B-0EA1-43AC-872A-D9615ADAC713}" type="sibTrans" cxnId="{81986A8C-6130-4764-BA41-831FA22992CD}">
      <dgm:prSet/>
      <dgm:spPr/>
      <dgm:t>
        <a:bodyPr/>
        <a:lstStyle/>
        <a:p>
          <a:endParaRPr lang="fr-CA"/>
        </a:p>
      </dgm:t>
    </dgm:pt>
    <dgm:pt modelId="{A9AF49A4-BDFA-4C07-B0C0-2048253428EE}">
      <dgm:prSet custT="1"/>
      <dgm:spPr/>
      <dgm:t>
        <a:bodyPr/>
        <a:lstStyle/>
        <a:p>
          <a:r>
            <a:rPr lang="fr-CA" sz="1600" dirty="0">
              <a:latin typeface="Candara" panose="020E0502030303020204" pitchFamily="34" charset="0"/>
            </a:rPr>
            <a:t>PRÉSENTATION DU PROJET</a:t>
          </a:r>
        </a:p>
      </dgm:t>
    </dgm:pt>
    <dgm:pt modelId="{18EEFBF9-0F95-4B51-8E7C-87DCC33D3124}" type="parTrans" cxnId="{4EDC923C-B107-4C2F-8064-48D6F866127C}">
      <dgm:prSet/>
      <dgm:spPr/>
      <dgm:t>
        <a:bodyPr/>
        <a:lstStyle/>
        <a:p>
          <a:endParaRPr lang="fr-CA"/>
        </a:p>
      </dgm:t>
    </dgm:pt>
    <dgm:pt modelId="{4573AFD9-DC18-4E2A-9F72-A835AFA692B3}" type="sibTrans" cxnId="{4EDC923C-B107-4C2F-8064-48D6F866127C}">
      <dgm:prSet/>
      <dgm:spPr/>
      <dgm:t>
        <a:bodyPr/>
        <a:lstStyle/>
        <a:p>
          <a:endParaRPr lang="fr-CA"/>
        </a:p>
      </dgm:t>
    </dgm:pt>
    <dgm:pt modelId="{4212BF90-4E34-41E6-B3C0-E9B0250AB178}">
      <dgm:prSet/>
      <dgm:spPr/>
      <dgm:t>
        <a:bodyPr/>
        <a:lstStyle/>
        <a:p>
          <a:r>
            <a:rPr lang="fr-CA" dirty="0">
              <a:latin typeface="Candara" panose="020E0502030303020204" pitchFamily="34" charset="0"/>
            </a:rPr>
            <a:t>LES ANNOTATIONS</a:t>
          </a:r>
        </a:p>
      </dgm:t>
    </dgm:pt>
    <dgm:pt modelId="{7569EB88-AEEA-44E5-9547-60BF27E62B30}" type="parTrans" cxnId="{B6BE01E9-CDFB-4D81-A1D1-E47B53ADF572}">
      <dgm:prSet/>
      <dgm:spPr/>
      <dgm:t>
        <a:bodyPr/>
        <a:lstStyle/>
        <a:p>
          <a:endParaRPr lang="fr-CA"/>
        </a:p>
      </dgm:t>
    </dgm:pt>
    <dgm:pt modelId="{ABDC3F0A-D5F1-4263-ADB4-933BAFAA4458}" type="sibTrans" cxnId="{B6BE01E9-CDFB-4D81-A1D1-E47B53ADF572}">
      <dgm:prSet/>
      <dgm:spPr/>
      <dgm:t>
        <a:bodyPr/>
        <a:lstStyle/>
        <a:p>
          <a:endParaRPr lang="fr-CA"/>
        </a:p>
      </dgm:t>
    </dgm:pt>
    <dgm:pt modelId="{7288A94E-9E54-4B8B-B29A-5AA68AFC85EE}">
      <dgm:prSet/>
      <dgm:spPr/>
      <dgm:t>
        <a:bodyPr/>
        <a:lstStyle/>
        <a:p>
          <a:r>
            <a:rPr lang="fr-CA" dirty="0">
              <a:highlight>
                <a:srgbClr val="FFFF00"/>
              </a:highlight>
              <a:latin typeface="Candara" panose="020E0502030303020204" pitchFamily="34" charset="0"/>
            </a:rPr>
            <a:t>LES ASSERTIONS</a:t>
          </a:r>
        </a:p>
      </dgm:t>
    </dgm:pt>
    <dgm:pt modelId="{02318BC2-0315-4F4C-BA4F-8E7320D5445B}" type="parTrans" cxnId="{AA5BFB13-705F-46DC-B124-5E16DF9C3142}">
      <dgm:prSet/>
      <dgm:spPr/>
      <dgm:t>
        <a:bodyPr/>
        <a:lstStyle/>
        <a:p>
          <a:endParaRPr lang="fr-CA"/>
        </a:p>
      </dgm:t>
    </dgm:pt>
    <dgm:pt modelId="{0D7B4815-494D-47B7-96C0-A87074DEA48F}" type="sibTrans" cxnId="{AA5BFB13-705F-46DC-B124-5E16DF9C3142}">
      <dgm:prSet/>
      <dgm:spPr/>
      <dgm:t>
        <a:bodyPr/>
        <a:lstStyle/>
        <a:p>
          <a:endParaRPr lang="fr-CA"/>
        </a:p>
      </dgm:t>
    </dgm:pt>
    <dgm:pt modelId="{364EA329-0056-4249-BF81-C75554DBDDF8}" type="pres">
      <dgm:prSet presAssocID="{CEB34107-E9A0-4038-92E6-4CD931F2D3B6}" presName="Name0" presStyleCnt="0">
        <dgm:presLayoutVars>
          <dgm:chMax val="7"/>
          <dgm:chPref val="5"/>
        </dgm:presLayoutVars>
      </dgm:prSet>
      <dgm:spPr/>
    </dgm:pt>
    <dgm:pt modelId="{7707A421-4D0B-477C-9C4E-50BABE479473}" type="pres">
      <dgm:prSet presAssocID="{CEB34107-E9A0-4038-92E6-4CD931F2D3B6}" presName="arrowNode" presStyleLbl="node1" presStyleIdx="0" presStyleCnt="1"/>
      <dgm:spPr/>
    </dgm:pt>
    <dgm:pt modelId="{211C174A-29D4-4063-B553-B7429072AE03}" type="pres">
      <dgm:prSet presAssocID="{4A56DD50-B26A-4DF2-A520-F0B74E99BAE0}" presName="txNode1" presStyleLbl="revTx" presStyleIdx="0" presStyleCnt="4">
        <dgm:presLayoutVars>
          <dgm:bulletEnabled val="1"/>
        </dgm:presLayoutVars>
      </dgm:prSet>
      <dgm:spPr/>
    </dgm:pt>
    <dgm:pt modelId="{62C6C432-E37B-4564-A2CA-5040EC45DFEF}" type="pres">
      <dgm:prSet presAssocID="{A9AF49A4-BDFA-4C07-B0C0-2048253428EE}" presName="txNode2" presStyleLbl="revTx" presStyleIdx="1" presStyleCnt="4">
        <dgm:presLayoutVars>
          <dgm:bulletEnabled val="1"/>
        </dgm:presLayoutVars>
      </dgm:prSet>
      <dgm:spPr/>
    </dgm:pt>
    <dgm:pt modelId="{7ED9ADA5-6115-4A6E-9360-BAC18193825E}" type="pres">
      <dgm:prSet presAssocID="{4573AFD9-DC18-4E2A-9F72-A835AFA692B3}" presName="dotNode2" presStyleCnt="0"/>
      <dgm:spPr/>
    </dgm:pt>
    <dgm:pt modelId="{EF6CC820-2D8A-4AF9-9948-ED5AF1047EC1}" type="pres">
      <dgm:prSet presAssocID="{4573AFD9-DC18-4E2A-9F72-A835AFA692B3}" presName="dotRepeatNode" presStyleLbl="fgShp" presStyleIdx="0" presStyleCnt="2"/>
      <dgm:spPr/>
    </dgm:pt>
    <dgm:pt modelId="{4627CA45-86AD-415A-A211-59E5A7B9C710}" type="pres">
      <dgm:prSet presAssocID="{4212BF90-4E34-41E6-B3C0-E9B0250AB178}" presName="txNode3" presStyleLbl="revTx" presStyleIdx="2" presStyleCnt="4">
        <dgm:presLayoutVars>
          <dgm:bulletEnabled val="1"/>
        </dgm:presLayoutVars>
      </dgm:prSet>
      <dgm:spPr/>
    </dgm:pt>
    <dgm:pt modelId="{D959CD49-3CF9-4593-83F9-28ED57549781}" type="pres">
      <dgm:prSet presAssocID="{ABDC3F0A-D5F1-4263-ADB4-933BAFAA4458}" presName="dotNode3" presStyleCnt="0"/>
      <dgm:spPr/>
    </dgm:pt>
    <dgm:pt modelId="{03D67B54-6AB7-40CF-B317-CE0D37F5D47A}" type="pres">
      <dgm:prSet presAssocID="{ABDC3F0A-D5F1-4263-ADB4-933BAFAA4458}" presName="dotRepeatNode" presStyleLbl="fgShp" presStyleIdx="1" presStyleCnt="2"/>
      <dgm:spPr/>
    </dgm:pt>
    <dgm:pt modelId="{115A0E91-484A-4FB3-AD12-11C8566D6B62}" type="pres">
      <dgm:prSet presAssocID="{7288A94E-9E54-4B8B-B29A-5AA68AFC85EE}" presName="txNode4" presStyleLbl="revTx" presStyleIdx="3" presStyleCnt="4">
        <dgm:presLayoutVars>
          <dgm:bulletEnabled val="1"/>
        </dgm:presLayoutVars>
      </dgm:prSet>
      <dgm:spPr/>
    </dgm:pt>
  </dgm:ptLst>
  <dgm:cxnLst>
    <dgm:cxn modelId="{47BAF80B-A543-418A-83B1-10746003CC61}" type="presOf" srcId="{ABDC3F0A-D5F1-4263-ADB4-933BAFAA4458}" destId="{03D67B54-6AB7-40CF-B317-CE0D37F5D47A}" srcOrd="0" destOrd="0" presId="urn:microsoft.com/office/officeart/2009/3/layout/DescendingProcess"/>
    <dgm:cxn modelId="{AA5BFB13-705F-46DC-B124-5E16DF9C3142}" srcId="{CEB34107-E9A0-4038-92E6-4CD931F2D3B6}" destId="{7288A94E-9E54-4B8B-B29A-5AA68AFC85EE}" srcOrd="3" destOrd="0" parTransId="{02318BC2-0315-4F4C-BA4F-8E7320D5445B}" sibTransId="{0D7B4815-494D-47B7-96C0-A87074DEA48F}"/>
    <dgm:cxn modelId="{F9D10721-19B1-4CEB-9F0E-4C24DCC48929}" type="presOf" srcId="{4212BF90-4E34-41E6-B3C0-E9B0250AB178}" destId="{4627CA45-86AD-415A-A211-59E5A7B9C710}" srcOrd="0" destOrd="0" presId="urn:microsoft.com/office/officeart/2009/3/layout/DescendingProcess"/>
    <dgm:cxn modelId="{4EDC923C-B107-4C2F-8064-48D6F866127C}" srcId="{CEB34107-E9A0-4038-92E6-4CD931F2D3B6}" destId="{A9AF49A4-BDFA-4C07-B0C0-2048253428EE}" srcOrd="1" destOrd="0" parTransId="{18EEFBF9-0F95-4B51-8E7C-87DCC33D3124}" sibTransId="{4573AFD9-DC18-4E2A-9F72-A835AFA692B3}"/>
    <dgm:cxn modelId="{3C07763D-0825-4503-A3D3-558AF4CA9A50}" type="presOf" srcId="{A9AF49A4-BDFA-4C07-B0C0-2048253428EE}" destId="{62C6C432-E37B-4564-A2CA-5040EC45DFEF}" srcOrd="0" destOrd="0" presId="urn:microsoft.com/office/officeart/2009/3/layout/DescendingProcess"/>
    <dgm:cxn modelId="{1AC8185D-7B90-48A6-8038-20720FF740F8}" type="presOf" srcId="{4573AFD9-DC18-4E2A-9F72-A835AFA692B3}" destId="{EF6CC820-2D8A-4AF9-9948-ED5AF1047EC1}" srcOrd="0" destOrd="0" presId="urn:microsoft.com/office/officeart/2009/3/layout/DescendingProcess"/>
    <dgm:cxn modelId="{81986A8C-6130-4764-BA41-831FA22992CD}" srcId="{CEB34107-E9A0-4038-92E6-4CD931F2D3B6}" destId="{4A56DD50-B26A-4DF2-A520-F0B74E99BAE0}" srcOrd="0" destOrd="0" parTransId="{3B53D0A6-42C6-4226-AD80-471844867BC1}" sibTransId="{6EBA197B-0EA1-43AC-872A-D9615ADAC713}"/>
    <dgm:cxn modelId="{8A4793AA-DF00-4535-AB51-CF4FF20DBD03}" type="presOf" srcId="{CEB34107-E9A0-4038-92E6-4CD931F2D3B6}" destId="{364EA329-0056-4249-BF81-C75554DBDDF8}" srcOrd="0" destOrd="0" presId="urn:microsoft.com/office/officeart/2009/3/layout/DescendingProcess"/>
    <dgm:cxn modelId="{F1F3BCD7-D330-4E1D-A38E-BE1E29871D41}" type="presOf" srcId="{7288A94E-9E54-4B8B-B29A-5AA68AFC85EE}" destId="{115A0E91-484A-4FB3-AD12-11C8566D6B62}" srcOrd="0" destOrd="0" presId="urn:microsoft.com/office/officeart/2009/3/layout/DescendingProcess"/>
    <dgm:cxn modelId="{DFC983DD-EBDE-4495-BD95-B07638A50344}" type="presOf" srcId="{4A56DD50-B26A-4DF2-A520-F0B74E99BAE0}" destId="{211C174A-29D4-4063-B553-B7429072AE03}" srcOrd="0" destOrd="0" presId="urn:microsoft.com/office/officeart/2009/3/layout/DescendingProcess"/>
    <dgm:cxn modelId="{B6BE01E9-CDFB-4D81-A1D1-E47B53ADF572}" srcId="{CEB34107-E9A0-4038-92E6-4CD931F2D3B6}" destId="{4212BF90-4E34-41E6-B3C0-E9B0250AB178}" srcOrd="2" destOrd="0" parTransId="{7569EB88-AEEA-44E5-9547-60BF27E62B30}" sibTransId="{ABDC3F0A-D5F1-4263-ADB4-933BAFAA4458}"/>
    <dgm:cxn modelId="{5C7DD98F-0F0F-4B85-8C80-A6E3F3628A78}" type="presParOf" srcId="{364EA329-0056-4249-BF81-C75554DBDDF8}" destId="{7707A421-4D0B-477C-9C4E-50BABE479473}" srcOrd="0" destOrd="0" presId="urn:microsoft.com/office/officeart/2009/3/layout/DescendingProcess"/>
    <dgm:cxn modelId="{548F705D-FA68-4676-BADD-490AF877B63F}" type="presParOf" srcId="{364EA329-0056-4249-BF81-C75554DBDDF8}" destId="{211C174A-29D4-4063-B553-B7429072AE03}" srcOrd="1" destOrd="0" presId="urn:microsoft.com/office/officeart/2009/3/layout/DescendingProcess"/>
    <dgm:cxn modelId="{69F05E97-773A-49CE-9F62-8A770CEDC224}" type="presParOf" srcId="{364EA329-0056-4249-BF81-C75554DBDDF8}" destId="{62C6C432-E37B-4564-A2CA-5040EC45DFEF}" srcOrd="2" destOrd="0" presId="urn:microsoft.com/office/officeart/2009/3/layout/DescendingProcess"/>
    <dgm:cxn modelId="{29D7AC68-1FF6-4C65-A730-AEBB96CF6A66}" type="presParOf" srcId="{364EA329-0056-4249-BF81-C75554DBDDF8}" destId="{7ED9ADA5-6115-4A6E-9360-BAC18193825E}" srcOrd="3" destOrd="0" presId="urn:microsoft.com/office/officeart/2009/3/layout/DescendingProcess"/>
    <dgm:cxn modelId="{F866C839-3833-42AD-A695-72E8196A4ED8}" type="presParOf" srcId="{7ED9ADA5-6115-4A6E-9360-BAC18193825E}" destId="{EF6CC820-2D8A-4AF9-9948-ED5AF1047EC1}" srcOrd="0" destOrd="0" presId="urn:microsoft.com/office/officeart/2009/3/layout/DescendingProcess"/>
    <dgm:cxn modelId="{AF13DD1B-BB48-4C4D-9837-1331DB465A2F}" type="presParOf" srcId="{364EA329-0056-4249-BF81-C75554DBDDF8}" destId="{4627CA45-86AD-415A-A211-59E5A7B9C710}" srcOrd="4" destOrd="0" presId="urn:microsoft.com/office/officeart/2009/3/layout/DescendingProcess"/>
    <dgm:cxn modelId="{F051FC89-ACE5-41BA-A8FD-B38EC6F72D52}" type="presParOf" srcId="{364EA329-0056-4249-BF81-C75554DBDDF8}" destId="{D959CD49-3CF9-4593-83F9-28ED57549781}" srcOrd="5" destOrd="0" presId="urn:microsoft.com/office/officeart/2009/3/layout/DescendingProcess"/>
    <dgm:cxn modelId="{721DF9CD-9CCC-4941-9911-D1FD36C35EF5}" type="presParOf" srcId="{D959CD49-3CF9-4593-83F9-28ED57549781}" destId="{03D67B54-6AB7-40CF-B317-CE0D37F5D47A}" srcOrd="0" destOrd="0" presId="urn:microsoft.com/office/officeart/2009/3/layout/DescendingProcess"/>
    <dgm:cxn modelId="{2A8DC216-76C8-4B4D-AA8F-DAA74006200B}" type="presParOf" srcId="{364EA329-0056-4249-BF81-C75554DBDDF8}" destId="{115A0E91-484A-4FB3-AD12-11C8566D6B62}" srcOrd="6" destOrd="0" presId="urn:microsoft.com/office/officeart/2009/3/layout/Descending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EB34107-E9A0-4038-92E6-4CD931F2D3B6}" type="doc">
      <dgm:prSet loTypeId="urn:microsoft.com/office/officeart/2005/8/layout/arrow2" loCatId="process" qsTypeId="urn:microsoft.com/office/officeart/2005/8/quickstyle/simple1" qsCatId="simple" csTypeId="urn:microsoft.com/office/officeart/2005/8/colors/accent1_2" csCatId="accent1" phldr="1"/>
      <dgm:spPr/>
    </dgm:pt>
    <dgm:pt modelId="{4A56DD50-B26A-4DF2-A520-F0B74E99BAE0}">
      <dgm:prSet phldrT="[Text]" custT="1"/>
      <dgm:spPr/>
      <dgm:t>
        <a:bodyPr/>
        <a:lstStyle/>
        <a:p>
          <a:pPr algn="ctr"/>
          <a:r>
            <a:rPr lang="fr-CA" sz="1800" b="0" dirty="0">
              <a:latin typeface="Candara" panose="020E0502030303020204" pitchFamily="34" charset="0"/>
            </a:rPr>
            <a:t>Liste</a:t>
          </a:r>
          <a:endParaRPr lang="fr-CA" sz="1400" b="0" dirty="0"/>
        </a:p>
      </dgm:t>
    </dgm:pt>
    <dgm:pt modelId="{3B53D0A6-42C6-4226-AD80-471844867BC1}" type="parTrans" cxnId="{81986A8C-6130-4764-BA41-831FA22992CD}">
      <dgm:prSet/>
      <dgm:spPr/>
      <dgm:t>
        <a:bodyPr/>
        <a:lstStyle/>
        <a:p>
          <a:endParaRPr lang="fr-CA"/>
        </a:p>
      </dgm:t>
    </dgm:pt>
    <dgm:pt modelId="{6EBA197B-0EA1-43AC-872A-D9615ADAC713}" type="sibTrans" cxnId="{81986A8C-6130-4764-BA41-831FA22992CD}">
      <dgm:prSet/>
      <dgm:spPr/>
      <dgm:t>
        <a:bodyPr/>
        <a:lstStyle/>
        <a:p>
          <a:endParaRPr lang="fr-CA"/>
        </a:p>
      </dgm:t>
    </dgm:pt>
    <dgm:pt modelId="{A9AF49A4-BDFA-4C07-B0C0-2048253428EE}">
      <dgm:prSet custT="1"/>
      <dgm:spPr>
        <a:noFill/>
        <a:ln>
          <a:noFill/>
        </a:ln>
        <a:effectLst/>
      </dgm:spPr>
      <dgm:t>
        <a:bodyPr spcFirstLastPara="0" vert="horz" wrap="square" lIns="84849" tIns="0" rIns="0" bIns="0" numCol="1" spcCol="1270" anchor="t" anchorCtr="0"/>
        <a:lstStyle/>
        <a:p>
          <a:r>
            <a:rPr lang="fr-CA" sz="1800" kern="1200" dirty="0">
              <a:solidFill>
                <a:prstClr val="black">
                  <a:hueOff val="0"/>
                  <a:satOff val="0"/>
                  <a:lumOff val="0"/>
                  <a:alphaOff val="0"/>
                </a:prstClr>
              </a:solidFill>
              <a:latin typeface="Candara" panose="020E0502030303020204" pitchFamily="34" charset="0"/>
              <a:ea typeface="+mn-ea"/>
              <a:cs typeface="+mn-cs"/>
            </a:rPr>
            <a:t>Démo projet</a:t>
          </a:r>
          <a:endParaRPr lang="fr-CA" sz="2000" kern="1200" dirty="0">
            <a:solidFill>
              <a:prstClr val="black">
                <a:hueOff val="0"/>
                <a:satOff val="0"/>
                <a:lumOff val="0"/>
                <a:alphaOff val="0"/>
              </a:prstClr>
            </a:solidFill>
            <a:latin typeface="Candara" panose="020E0502030303020204" pitchFamily="34" charset="0"/>
            <a:ea typeface="+mn-ea"/>
            <a:cs typeface="+mn-cs"/>
          </a:endParaRPr>
        </a:p>
      </dgm:t>
    </dgm:pt>
    <dgm:pt modelId="{18EEFBF9-0F95-4B51-8E7C-87DCC33D3124}" type="parTrans" cxnId="{4EDC923C-B107-4C2F-8064-48D6F866127C}">
      <dgm:prSet/>
      <dgm:spPr/>
      <dgm:t>
        <a:bodyPr/>
        <a:lstStyle/>
        <a:p>
          <a:endParaRPr lang="fr-CA"/>
        </a:p>
      </dgm:t>
    </dgm:pt>
    <dgm:pt modelId="{4573AFD9-DC18-4E2A-9F72-A835AFA692B3}" type="sibTrans" cxnId="{4EDC923C-B107-4C2F-8064-48D6F866127C}">
      <dgm:prSet/>
      <dgm:spPr/>
      <dgm:t>
        <a:bodyPr/>
        <a:lstStyle/>
        <a:p>
          <a:endParaRPr lang="fr-CA"/>
        </a:p>
      </dgm:t>
    </dgm:pt>
    <dgm:pt modelId="{4212BF90-4E34-41E6-B3C0-E9B0250AB178}">
      <dgm:prSet custT="1"/>
      <dgm:spPr/>
      <dgm:t>
        <a:bodyPr/>
        <a:lstStyle/>
        <a:p>
          <a:r>
            <a:rPr lang="fr-CA" sz="1600" dirty="0">
              <a:latin typeface="Candara" panose="020E0502030303020204" pitchFamily="34" charset="0"/>
            </a:rPr>
            <a:t>Nouvelles assertions JUNIT5</a:t>
          </a:r>
        </a:p>
      </dgm:t>
    </dgm:pt>
    <dgm:pt modelId="{7569EB88-AEEA-44E5-9547-60BF27E62B30}" type="parTrans" cxnId="{B6BE01E9-CDFB-4D81-A1D1-E47B53ADF572}">
      <dgm:prSet/>
      <dgm:spPr/>
      <dgm:t>
        <a:bodyPr/>
        <a:lstStyle/>
        <a:p>
          <a:endParaRPr lang="fr-CA"/>
        </a:p>
      </dgm:t>
    </dgm:pt>
    <dgm:pt modelId="{ABDC3F0A-D5F1-4263-ADB4-933BAFAA4458}" type="sibTrans" cxnId="{B6BE01E9-CDFB-4D81-A1D1-E47B53ADF572}">
      <dgm:prSet/>
      <dgm:spPr/>
      <dgm:t>
        <a:bodyPr/>
        <a:lstStyle/>
        <a:p>
          <a:endParaRPr lang="fr-CA"/>
        </a:p>
      </dgm:t>
    </dgm:pt>
    <dgm:pt modelId="{7288A94E-9E54-4B8B-B29A-5AA68AFC85EE}">
      <dgm:prSet custT="1"/>
      <dgm:spPr/>
      <dgm:t>
        <a:bodyPr/>
        <a:lstStyle/>
        <a:p>
          <a:r>
            <a:rPr lang="fr-CA" sz="1800" dirty="0">
              <a:latin typeface="Candara" panose="020E0502030303020204" pitchFamily="34" charset="0"/>
            </a:rPr>
            <a:t>Exceptions</a:t>
          </a:r>
          <a:endParaRPr lang="fr-CA" sz="2000" dirty="0">
            <a:latin typeface="Candara" panose="020E0502030303020204" pitchFamily="34" charset="0"/>
          </a:endParaRPr>
        </a:p>
      </dgm:t>
    </dgm:pt>
    <dgm:pt modelId="{02318BC2-0315-4F4C-BA4F-8E7320D5445B}" type="parTrans" cxnId="{AA5BFB13-705F-46DC-B124-5E16DF9C3142}">
      <dgm:prSet/>
      <dgm:spPr/>
      <dgm:t>
        <a:bodyPr/>
        <a:lstStyle/>
        <a:p>
          <a:endParaRPr lang="fr-CA"/>
        </a:p>
      </dgm:t>
    </dgm:pt>
    <dgm:pt modelId="{0D7B4815-494D-47B7-96C0-A87074DEA48F}" type="sibTrans" cxnId="{AA5BFB13-705F-46DC-B124-5E16DF9C3142}">
      <dgm:prSet/>
      <dgm:spPr/>
      <dgm:t>
        <a:bodyPr/>
        <a:lstStyle/>
        <a:p>
          <a:endParaRPr lang="fr-CA"/>
        </a:p>
      </dgm:t>
    </dgm:pt>
    <dgm:pt modelId="{98F15A5A-44A5-4BDC-B72B-4B790C013D97}">
      <dgm:prSet custT="1"/>
      <dgm:spPr/>
      <dgm:t>
        <a:bodyPr/>
        <a:lstStyle/>
        <a:p>
          <a:r>
            <a:rPr lang="fr-CA" sz="1600" dirty="0">
              <a:latin typeface="Candara" panose="020E0502030303020204" pitchFamily="34" charset="0"/>
            </a:rPr>
            <a:t>Temps d’exécution</a:t>
          </a:r>
        </a:p>
      </dgm:t>
    </dgm:pt>
    <dgm:pt modelId="{12BF8C09-CF55-42EF-8602-34A4372C8815}" type="parTrans" cxnId="{6B61D190-C637-44D8-AE8F-F4662B2EAC97}">
      <dgm:prSet/>
      <dgm:spPr/>
      <dgm:t>
        <a:bodyPr/>
        <a:lstStyle/>
        <a:p>
          <a:endParaRPr lang="fr-CA"/>
        </a:p>
      </dgm:t>
    </dgm:pt>
    <dgm:pt modelId="{32CB97F2-344F-4653-98C9-B264D01D1A1C}" type="sibTrans" cxnId="{6B61D190-C637-44D8-AE8F-F4662B2EAC97}">
      <dgm:prSet/>
      <dgm:spPr/>
      <dgm:t>
        <a:bodyPr/>
        <a:lstStyle/>
        <a:p>
          <a:endParaRPr lang="fr-CA"/>
        </a:p>
      </dgm:t>
    </dgm:pt>
    <dgm:pt modelId="{172AC4B6-B457-4AE5-AAA3-45C297F56C17}" type="pres">
      <dgm:prSet presAssocID="{CEB34107-E9A0-4038-92E6-4CD931F2D3B6}" presName="arrowDiagram" presStyleCnt="0">
        <dgm:presLayoutVars>
          <dgm:chMax val="5"/>
          <dgm:dir/>
          <dgm:resizeHandles val="exact"/>
        </dgm:presLayoutVars>
      </dgm:prSet>
      <dgm:spPr/>
    </dgm:pt>
    <dgm:pt modelId="{204CC7C1-9560-4618-80EB-EFE9B5397D38}" type="pres">
      <dgm:prSet presAssocID="{CEB34107-E9A0-4038-92E6-4CD931F2D3B6}" presName="arrow" presStyleLbl="bgShp" presStyleIdx="0" presStyleCnt="1" custLinFactNeighborX="23805" custLinFactNeighborY="3612"/>
      <dgm:spPr/>
    </dgm:pt>
    <dgm:pt modelId="{8D9BB9B9-F6F2-47E1-A371-2F061CF4CDD3}" type="pres">
      <dgm:prSet presAssocID="{CEB34107-E9A0-4038-92E6-4CD931F2D3B6}" presName="arrowDiagram5" presStyleCnt="0"/>
      <dgm:spPr/>
    </dgm:pt>
    <dgm:pt modelId="{9F9E7576-9370-4F0C-A2D7-CBF7BEC4B8FF}" type="pres">
      <dgm:prSet presAssocID="{4A56DD50-B26A-4DF2-A520-F0B74E99BAE0}" presName="bullet5a" presStyleLbl="node1" presStyleIdx="0" presStyleCnt="5"/>
      <dgm:spPr/>
    </dgm:pt>
    <dgm:pt modelId="{E8D22A0A-60E5-4678-997A-F09CD6FBD2AD}" type="pres">
      <dgm:prSet presAssocID="{4A56DD50-B26A-4DF2-A520-F0B74E99BAE0}" presName="textBox5a" presStyleLbl="revTx" presStyleIdx="0" presStyleCnt="5" custLinFactNeighborX="37214" custLinFactNeighborY="-4007">
        <dgm:presLayoutVars>
          <dgm:bulletEnabled val="1"/>
        </dgm:presLayoutVars>
      </dgm:prSet>
      <dgm:spPr/>
    </dgm:pt>
    <dgm:pt modelId="{CB5C718A-70C5-498F-B30B-0B2F69434281}" type="pres">
      <dgm:prSet presAssocID="{A9AF49A4-BDFA-4C07-B0C0-2048253428EE}" presName="bullet5b" presStyleLbl="node1" presStyleIdx="1" presStyleCnt="5"/>
      <dgm:spPr/>
    </dgm:pt>
    <dgm:pt modelId="{FCDFDF11-0F49-4EC0-B141-C1167942F2EC}" type="pres">
      <dgm:prSet presAssocID="{A9AF49A4-BDFA-4C07-B0C0-2048253428EE}" presName="textBox5b" presStyleLbl="revTx" presStyleIdx="1" presStyleCnt="5" custLinFactNeighborX="34615" custLinFactNeighborY="-1045">
        <dgm:presLayoutVars>
          <dgm:bulletEnabled val="1"/>
        </dgm:presLayoutVars>
      </dgm:prSet>
      <dgm:spPr/>
    </dgm:pt>
    <dgm:pt modelId="{0241B79B-BDCF-45DF-A028-F427D7922D19}" type="pres">
      <dgm:prSet presAssocID="{4212BF90-4E34-41E6-B3C0-E9B0250AB178}" presName="bullet5c" presStyleLbl="node1" presStyleIdx="2" presStyleCnt="5"/>
      <dgm:spPr/>
    </dgm:pt>
    <dgm:pt modelId="{A453A4AA-A0C8-4BBD-8F41-00C77D7B6132}" type="pres">
      <dgm:prSet presAssocID="{4212BF90-4E34-41E6-B3C0-E9B0250AB178}" presName="textBox5c" presStyleLbl="revTx" presStyleIdx="2" presStyleCnt="5">
        <dgm:presLayoutVars>
          <dgm:bulletEnabled val="1"/>
        </dgm:presLayoutVars>
      </dgm:prSet>
      <dgm:spPr/>
    </dgm:pt>
    <dgm:pt modelId="{57978EE8-CAF1-4016-87EC-3616A0E78E8B}" type="pres">
      <dgm:prSet presAssocID="{7288A94E-9E54-4B8B-B29A-5AA68AFC85EE}" presName="bullet5d" presStyleLbl="node1" presStyleIdx="3" presStyleCnt="5"/>
      <dgm:spPr/>
    </dgm:pt>
    <dgm:pt modelId="{E48E7E1A-C98E-42B2-87FB-0897499066CE}" type="pres">
      <dgm:prSet presAssocID="{7288A94E-9E54-4B8B-B29A-5AA68AFC85EE}" presName="textBox5d" presStyleLbl="revTx" presStyleIdx="3" presStyleCnt="5">
        <dgm:presLayoutVars>
          <dgm:bulletEnabled val="1"/>
        </dgm:presLayoutVars>
      </dgm:prSet>
      <dgm:spPr/>
    </dgm:pt>
    <dgm:pt modelId="{DBBB548B-C045-472A-BE76-2E95F6B7FEEB}" type="pres">
      <dgm:prSet presAssocID="{98F15A5A-44A5-4BDC-B72B-4B790C013D97}" presName="bullet5e" presStyleLbl="node1" presStyleIdx="4" presStyleCnt="5"/>
      <dgm:spPr/>
    </dgm:pt>
    <dgm:pt modelId="{48156B20-88CD-46E4-8ADF-2ACC6419CF75}" type="pres">
      <dgm:prSet presAssocID="{98F15A5A-44A5-4BDC-B72B-4B790C013D97}" presName="textBox5e" presStyleLbl="revTx" presStyleIdx="4" presStyleCnt="5">
        <dgm:presLayoutVars>
          <dgm:bulletEnabled val="1"/>
        </dgm:presLayoutVars>
      </dgm:prSet>
      <dgm:spPr/>
    </dgm:pt>
  </dgm:ptLst>
  <dgm:cxnLst>
    <dgm:cxn modelId="{AA5BFB13-705F-46DC-B124-5E16DF9C3142}" srcId="{CEB34107-E9A0-4038-92E6-4CD931F2D3B6}" destId="{7288A94E-9E54-4B8B-B29A-5AA68AFC85EE}" srcOrd="3" destOrd="0" parTransId="{02318BC2-0315-4F4C-BA4F-8E7320D5445B}" sibTransId="{0D7B4815-494D-47B7-96C0-A87074DEA48F}"/>
    <dgm:cxn modelId="{FA506016-7AAA-4F57-B62B-62ABCBCD3D0B}" type="presOf" srcId="{4A56DD50-B26A-4DF2-A520-F0B74E99BAE0}" destId="{E8D22A0A-60E5-4678-997A-F09CD6FBD2AD}" srcOrd="0" destOrd="0" presId="urn:microsoft.com/office/officeart/2005/8/layout/arrow2"/>
    <dgm:cxn modelId="{4EDC923C-B107-4C2F-8064-48D6F866127C}" srcId="{CEB34107-E9A0-4038-92E6-4CD931F2D3B6}" destId="{A9AF49A4-BDFA-4C07-B0C0-2048253428EE}" srcOrd="1" destOrd="0" parTransId="{18EEFBF9-0F95-4B51-8E7C-87DCC33D3124}" sibTransId="{4573AFD9-DC18-4E2A-9F72-A835AFA692B3}"/>
    <dgm:cxn modelId="{C9CEA553-AE8E-417A-A130-51AB7441D91A}" type="presOf" srcId="{4212BF90-4E34-41E6-B3C0-E9B0250AB178}" destId="{A453A4AA-A0C8-4BBD-8F41-00C77D7B6132}" srcOrd="0" destOrd="0" presId="urn:microsoft.com/office/officeart/2005/8/layout/arrow2"/>
    <dgm:cxn modelId="{81787685-945D-4844-8650-186526234474}" type="presOf" srcId="{7288A94E-9E54-4B8B-B29A-5AA68AFC85EE}" destId="{E48E7E1A-C98E-42B2-87FB-0897499066CE}" srcOrd="0" destOrd="0" presId="urn:microsoft.com/office/officeart/2005/8/layout/arrow2"/>
    <dgm:cxn modelId="{81986A8C-6130-4764-BA41-831FA22992CD}" srcId="{CEB34107-E9A0-4038-92E6-4CD931F2D3B6}" destId="{4A56DD50-B26A-4DF2-A520-F0B74E99BAE0}" srcOrd="0" destOrd="0" parTransId="{3B53D0A6-42C6-4226-AD80-471844867BC1}" sibTransId="{6EBA197B-0EA1-43AC-872A-D9615ADAC713}"/>
    <dgm:cxn modelId="{6B61D190-C637-44D8-AE8F-F4662B2EAC97}" srcId="{CEB34107-E9A0-4038-92E6-4CD931F2D3B6}" destId="{98F15A5A-44A5-4BDC-B72B-4B790C013D97}" srcOrd="4" destOrd="0" parTransId="{12BF8C09-CF55-42EF-8602-34A4372C8815}" sibTransId="{32CB97F2-344F-4653-98C9-B264D01D1A1C}"/>
    <dgm:cxn modelId="{4ED55CA3-31C7-4FA1-9523-41A7211539AB}" type="presOf" srcId="{CEB34107-E9A0-4038-92E6-4CD931F2D3B6}" destId="{172AC4B6-B457-4AE5-AAA3-45C297F56C17}" srcOrd="0" destOrd="0" presId="urn:microsoft.com/office/officeart/2005/8/layout/arrow2"/>
    <dgm:cxn modelId="{65DA2DBB-14BF-49CE-BAF1-0C02541A94E2}" type="presOf" srcId="{A9AF49A4-BDFA-4C07-B0C0-2048253428EE}" destId="{FCDFDF11-0F49-4EC0-B141-C1167942F2EC}" srcOrd="0" destOrd="0" presId="urn:microsoft.com/office/officeart/2005/8/layout/arrow2"/>
    <dgm:cxn modelId="{8AE047C2-5608-4551-AA2B-04729B795BAD}" type="presOf" srcId="{98F15A5A-44A5-4BDC-B72B-4B790C013D97}" destId="{48156B20-88CD-46E4-8ADF-2ACC6419CF75}" srcOrd="0" destOrd="0" presId="urn:microsoft.com/office/officeart/2005/8/layout/arrow2"/>
    <dgm:cxn modelId="{B6BE01E9-CDFB-4D81-A1D1-E47B53ADF572}" srcId="{CEB34107-E9A0-4038-92E6-4CD931F2D3B6}" destId="{4212BF90-4E34-41E6-B3C0-E9B0250AB178}" srcOrd="2" destOrd="0" parTransId="{7569EB88-AEEA-44E5-9547-60BF27E62B30}" sibTransId="{ABDC3F0A-D5F1-4263-ADB4-933BAFAA4458}"/>
    <dgm:cxn modelId="{77E507A5-46AD-4766-8286-C820193BD09A}" type="presParOf" srcId="{172AC4B6-B457-4AE5-AAA3-45C297F56C17}" destId="{204CC7C1-9560-4618-80EB-EFE9B5397D38}" srcOrd="0" destOrd="0" presId="urn:microsoft.com/office/officeart/2005/8/layout/arrow2"/>
    <dgm:cxn modelId="{453B0F96-23E5-4384-A2F3-9BADDC902B1B}" type="presParOf" srcId="{172AC4B6-B457-4AE5-AAA3-45C297F56C17}" destId="{8D9BB9B9-F6F2-47E1-A371-2F061CF4CDD3}" srcOrd="1" destOrd="0" presId="urn:microsoft.com/office/officeart/2005/8/layout/arrow2"/>
    <dgm:cxn modelId="{7A29C00E-DF26-4F6D-BFE0-F1345A4F1E7C}" type="presParOf" srcId="{8D9BB9B9-F6F2-47E1-A371-2F061CF4CDD3}" destId="{9F9E7576-9370-4F0C-A2D7-CBF7BEC4B8FF}" srcOrd="0" destOrd="0" presId="urn:microsoft.com/office/officeart/2005/8/layout/arrow2"/>
    <dgm:cxn modelId="{CF68C334-4D60-4CE1-9C29-46D4BF4DA77C}" type="presParOf" srcId="{8D9BB9B9-F6F2-47E1-A371-2F061CF4CDD3}" destId="{E8D22A0A-60E5-4678-997A-F09CD6FBD2AD}" srcOrd="1" destOrd="0" presId="urn:microsoft.com/office/officeart/2005/8/layout/arrow2"/>
    <dgm:cxn modelId="{9E90D2BA-81A6-4A22-87ED-7756AF8F4CF0}" type="presParOf" srcId="{8D9BB9B9-F6F2-47E1-A371-2F061CF4CDD3}" destId="{CB5C718A-70C5-498F-B30B-0B2F69434281}" srcOrd="2" destOrd="0" presId="urn:microsoft.com/office/officeart/2005/8/layout/arrow2"/>
    <dgm:cxn modelId="{767CFDDA-DB15-4742-91AC-0BD49EB6A482}" type="presParOf" srcId="{8D9BB9B9-F6F2-47E1-A371-2F061CF4CDD3}" destId="{FCDFDF11-0F49-4EC0-B141-C1167942F2EC}" srcOrd="3" destOrd="0" presId="urn:microsoft.com/office/officeart/2005/8/layout/arrow2"/>
    <dgm:cxn modelId="{D416BADD-9BBE-469C-A1D7-EB812E5A7A53}" type="presParOf" srcId="{8D9BB9B9-F6F2-47E1-A371-2F061CF4CDD3}" destId="{0241B79B-BDCF-45DF-A028-F427D7922D19}" srcOrd="4" destOrd="0" presId="urn:microsoft.com/office/officeart/2005/8/layout/arrow2"/>
    <dgm:cxn modelId="{8F996E72-0FC1-438D-A749-FE97B9CEA72E}" type="presParOf" srcId="{8D9BB9B9-F6F2-47E1-A371-2F061CF4CDD3}" destId="{A453A4AA-A0C8-4BBD-8F41-00C77D7B6132}" srcOrd="5" destOrd="0" presId="urn:microsoft.com/office/officeart/2005/8/layout/arrow2"/>
    <dgm:cxn modelId="{04D9A744-B833-4E6F-8E33-1F57B697964D}" type="presParOf" srcId="{8D9BB9B9-F6F2-47E1-A371-2F061CF4CDD3}" destId="{57978EE8-CAF1-4016-87EC-3616A0E78E8B}" srcOrd="6" destOrd="0" presId="urn:microsoft.com/office/officeart/2005/8/layout/arrow2"/>
    <dgm:cxn modelId="{209C64EC-16E8-48BC-BAF2-7B6E862EE442}" type="presParOf" srcId="{8D9BB9B9-F6F2-47E1-A371-2F061CF4CDD3}" destId="{E48E7E1A-C98E-42B2-87FB-0897499066CE}" srcOrd="7" destOrd="0" presId="urn:microsoft.com/office/officeart/2005/8/layout/arrow2"/>
    <dgm:cxn modelId="{0EB045D5-A0FB-4FAD-8218-20B3A9A6D64D}" type="presParOf" srcId="{8D9BB9B9-F6F2-47E1-A371-2F061CF4CDD3}" destId="{DBBB548B-C045-472A-BE76-2E95F6B7FEEB}" srcOrd="8" destOrd="0" presId="urn:microsoft.com/office/officeart/2005/8/layout/arrow2"/>
    <dgm:cxn modelId="{9E52D369-3E90-4FE5-8F9B-08CFAE9E6356}" type="presParOf" srcId="{8D9BB9B9-F6F2-47E1-A371-2F061CF4CDD3}" destId="{48156B20-88CD-46E4-8ADF-2ACC6419CF75}" srcOrd="9" destOrd="0" presId="urn:microsoft.com/office/officeart/2005/8/layout/arrow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EB34107-E9A0-4038-92E6-4CD931F2D3B6}" type="doc">
      <dgm:prSet loTypeId="urn:microsoft.com/office/officeart/2009/3/layout/DescendingProcess" loCatId="process" qsTypeId="urn:microsoft.com/office/officeart/2005/8/quickstyle/simple1" qsCatId="simple" csTypeId="urn:microsoft.com/office/officeart/2005/8/colors/accent1_2" csCatId="accent1" phldr="1"/>
      <dgm:spPr/>
    </dgm:pt>
    <dgm:pt modelId="{4A56DD50-B26A-4DF2-A520-F0B74E99BAE0}">
      <dgm:prSet phldrT="[Text]" custT="1"/>
      <dgm:spPr/>
      <dgm:t>
        <a:bodyPr/>
        <a:lstStyle/>
        <a:p>
          <a:r>
            <a:rPr lang="fr-CA" sz="1600" dirty="0">
              <a:latin typeface="Candara" panose="020E0502030303020204" pitchFamily="34" charset="0"/>
            </a:rPr>
            <a:t>INTRODUCTION</a:t>
          </a:r>
          <a:endParaRPr lang="fr-CA" sz="1200" dirty="0"/>
        </a:p>
      </dgm:t>
    </dgm:pt>
    <dgm:pt modelId="{3B53D0A6-42C6-4226-AD80-471844867BC1}" type="parTrans" cxnId="{81986A8C-6130-4764-BA41-831FA22992CD}">
      <dgm:prSet/>
      <dgm:spPr/>
      <dgm:t>
        <a:bodyPr/>
        <a:lstStyle/>
        <a:p>
          <a:endParaRPr lang="fr-CA"/>
        </a:p>
      </dgm:t>
    </dgm:pt>
    <dgm:pt modelId="{6EBA197B-0EA1-43AC-872A-D9615ADAC713}" type="sibTrans" cxnId="{81986A8C-6130-4764-BA41-831FA22992CD}">
      <dgm:prSet/>
      <dgm:spPr/>
      <dgm:t>
        <a:bodyPr/>
        <a:lstStyle/>
        <a:p>
          <a:endParaRPr lang="fr-CA"/>
        </a:p>
      </dgm:t>
    </dgm:pt>
    <dgm:pt modelId="{A9AF49A4-BDFA-4C07-B0C0-2048253428EE}">
      <dgm:prSet custT="1"/>
      <dgm:spPr/>
      <dgm:t>
        <a:bodyPr/>
        <a:lstStyle/>
        <a:p>
          <a:r>
            <a:rPr lang="fr-CA" sz="1600" dirty="0">
              <a:latin typeface="Candara" panose="020E0502030303020204" pitchFamily="34" charset="0"/>
            </a:rPr>
            <a:t>PRÉSENTATION DU PROJET</a:t>
          </a:r>
        </a:p>
      </dgm:t>
    </dgm:pt>
    <dgm:pt modelId="{18EEFBF9-0F95-4B51-8E7C-87DCC33D3124}" type="parTrans" cxnId="{4EDC923C-B107-4C2F-8064-48D6F866127C}">
      <dgm:prSet/>
      <dgm:spPr/>
      <dgm:t>
        <a:bodyPr/>
        <a:lstStyle/>
        <a:p>
          <a:endParaRPr lang="fr-CA"/>
        </a:p>
      </dgm:t>
    </dgm:pt>
    <dgm:pt modelId="{4573AFD9-DC18-4E2A-9F72-A835AFA692B3}" type="sibTrans" cxnId="{4EDC923C-B107-4C2F-8064-48D6F866127C}">
      <dgm:prSet/>
      <dgm:spPr/>
      <dgm:t>
        <a:bodyPr/>
        <a:lstStyle/>
        <a:p>
          <a:endParaRPr lang="fr-CA"/>
        </a:p>
      </dgm:t>
    </dgm:pt>
    <dgm:pt modelId="{4212BF90-4E34-41E6-B3C0-E9B0250AB178}">
      <dgm:prSet/>
      <dgm:spPr/>
      <dgm:t>
        <a:bodyPr/>
        <a:lstStyle/>
        <a:p>
          <a:r>
            <a:rPr lang="fr-CA" dirty="0">
              <a:latin typeface="Candara" panose="020E0502030303020204" pitchFamily="34" charset="0"/>
            </a:rPr>
            <a:t>LES ANNOTATIONS</a:t>
          </a:r>
        </a:p>
      </dgm:t>
    </dgm:pt>
    <dgm:pt modelId="{7569EB88-AEEA-44E5-9547-60BF27E62B30}" type="parTrans" cxnId="{B6BE01E9-CDFB-4D81-A1D1-E47B53ADF572}">
      <dgm:prSet/>
      <dgm:spPr/>
      <dgm:t>
        <a:bodyPr/>
        <a:lstStyle/>
        <a:p>
          <a:endParaRPr lang="fr-CA"/>
        </a:p>
      </dgm:t>
    </dgm:pt>
    <dgm:pt modelId="{ABDC3F0A-D5F1-4263-ADB4-933BAFAA4458}" type="sibTrans" cxnId="{B6BE01E9-CDFB-4D81-A1D1-E47B53ADF572}">
      <dgm:prSet/>
      <dgm:spPr/>
      <dgm:t>
        <a:bodyPr/>
        <a:lstStyle/>
        <a:p>
          <a:endParaRPr lang="fr-CA"/>
        </a:p>
      </dgm:t>
    </dgm:pt>
    <dgm:pt modelId="{7288A94E-9E54-4B8B-B29A-5AA68AFC85EE}">
      <dgm:prSet/>
      <dgm:spPr/>
      <dgm:t>
        <a:bodyPr/>
        <a:lstStyle/>
        <a:p>
          <a:r>
            <a:rPr lang="fr-CA" dirty="0">
              <a:highlight>
                <a:srgbClr val="FFFF00"/>
              </a:highlight>
              <a:latin typeface="Candara" panose="020E0502030303020204" pitchFamily="34" charset="0"/>
            </a:rPr>
            <a:t>LES ASSERTIONS</a:t>
          </a:r>
        </a:p>
      </dgm:t>
    </dgm:pt>
    <dgm:pt modelId="{02318BC2-0315-4F4C-BA4F-8E7320D5445B}" type="parTrans" cxnId="{AA5BFB13-705F-46DC-B124-5E16DF9C3142}">
      <dgm:prSet/>
      <dgm:spPr/>
      <dgm:t>
        <a:bodyPr/>
        <a:lstStyle/>
        <a:p>
          <a:endParaRPr lang="fr-CA"/>
        </a:p>
      </dgm:t>
    </dgm:pt>
    <dgm:pt modelId="{0D7B4815-494D-47B7-96C0-A87074DEA48F}" type="sibTrans" cxnId="{AA5BFB13-705F-46DC-B124-5E16DF9C3142}">
      <dgm:prSet/>
      <dgm:spPr/>
      <dgm:t>
        <a:bodyPr/>
        <a:lstStyle/>
        <a:p>
          <a:endParaRPr lang="fr-CA"/>
        </a:p>
      </dgm:t>
    </dgm:pt>
    <dgm:pt modelId="{364EA329-0056-4249-BF81-C75554DBDDF8}" type="pres">
      <dgm:prSet presAssocID="{CEB34107-E9A0-4038-92E6-4CD931F2D3B6}" presName="Name0" presStyleCnt="0">
        <dgm:presLayoutVars>
          <dgm:chMax val="7"/>
          <dgm:chPref val="5"/>
        </dgm:presLayoutVars>
      </dgm:prSet>
      <dgm:spPr/>
    </dgm:pt>
    <dgm:pt modelId="{7707A421-4D0B-477C-9C4E-50BABE479473}" type="pres">
      <dgm:prSet presAssocID="{CEB34107-E9A0-4038-92E6-4CD931F2D3B6}" presName="arrowNode" presStyleLbl="node1" presStyleIdx="0" presStyleCnt="1"/>
      <dgm:spPr/>
    </dgm:pt>
    <dgm:pt modelId="{211C174A-29D4-4063-B553-B7429072AE03}" type="pres">
      <dgm:prSet presAssocID="{4A56DD50-B26A-4DF2-A520-F0B74E99BAE0}" presName="txNode1" presStyleLbl="revTx" presStyleIdx="0" presStyleCnt="4">
        <dgm:presLayoutVars>
          <dgm:bulletEnabled val="1"/>
        </dgm:presLayoutVars>
      </dgm:prSet>
      <dgm:spPr/>
    </dgm:pt>
    <dgm:pt modelId="{62C6C432-E37B-4564-A2CA-5040EC45DFEF}" type="pres">
      <dgm:prSet presAssocID="{A9AF49A4-BDFA-4C07-B0C0-2048253428EE}" presName="txNode2" presStyleLbl="revTx" presStyleIdx="1" presStyleCnt="4">
        <dgm:presLayoutVars>
          <dgm:bulletEnabled val="1"/>
        </dgm:presLayoutVars>
      </dgm:prSet>
      <dgm:spPr/>
    </dgm:pt>
    <dgm:pt modelId="{7ED9ADA5-6115-4A6E-9360-BAC18193825E}" type="pres">
      <dgm:prSet presAssocID="{4573AFD9-DC18-4E2A-9F72-A835AFA692B3}" presName="dotNode2" presStyleCnt="0"/>
      <dgm:spPr/>
    </dgm:pt>
    <dgm:pt modelId="{EF6CC820-2D8A-4AF9-9948-ED5AF1047EC1}" type="pres">
      <dgm:prSet presAssocID="{4573AFD9-DC18-4E2A-9F72-A835AFA692B3}" presName="dotRepeatNode" presStyleLbl="fgShp" presStyleIdx="0" presStyleCnt="2"/>
      <dgm:spPr/>
    </dgm:pt>
    <dgm:pt modelId="{4627CA45-86AD-415A-A211-59E5A7B9C710}" type="pres">
      <dgm:prSet presAssocID="{4212BF90-4E34-41E6-B3C0-E9B0250AB178}" presName="txNode3" presStyleLbl="revTx" presStyleIdx="2" presStyleCnt="4">
        <dgm:presLayoutVars>
          <dgm:bulletEnabled val="1"/>
        </dgm:presLayoutVars>
      </dgm:prSet>
      <dgm:spPr/>
    </dgm:pt>
    <dgm:pt modelId="{D959CD49-3CF9-4593-83F9-28ED57549781}" type="pres">
      <dgm:prSet presAssocID="{ABDC3F0A-D5F1-4263-ADB4-933BAFAA4458}" presName="dotNode3" presStyleCnt="0"/>
      <dgm:spPr/>
    </dgm:pt>
    <dgm:pt modelId="{03D67B54-6AB7-40CF-B317-CE0D37F5D47A}" type="pres">
      <dgm:prSet presAssocID="{ABDC3F0A-D5F1-4263-ADB4-933BAFAA4458}" presName="dotRepeatNode" presStyleLbl="fgShp" presStyleIdx="1" presStyleCnt="2"/>
      <dgm:spPr/>
    </dgm:pt>
    <dgm:pt modelId="{115A0E91-484A-4FB3-AD12-11C8566D6B62}" type="pres">
      <dgm:prSet presAssocID="{7288A94E-9E54-4B8B-B29A-5AA68AFC85EE}" presName="txNode4" presStyleLbl="revTx" presStyleIdx="3" presStyleCnt="4">
        <dgm:presLayoutVars>
          <dgm:bulletEnabled val="1"/>
        </dgm:presLayoutVars>
      </dgm:prSet>
      <dgm:spPr/>
    </dgm:pt>
  </dgm:ptLst>
  <dgm:cxnLst>
    <dgm:cxn modelId="{47BAF80B-A543-418A-83B1-10746003CC61}" type="presOf" srcId="{ABDC3F0A-D5F1-4263-ADB4-933BAFAA4458}" destId="{03D67B54-6AB7-40CF-B317-CE0D37F5D47A}" srcOrd="0" destOrd="0" presId="urn:microsoft.com/office/officeart/2009/3/layout/DescendingProcess"/>
    <dgm:cxn modelId="{AA5BFB13-705F-46DC-B124-5E16DF9C3142}" srcId="{CEB34107-E9A0-4038-92E6-4CD931F2D3B6}" destId="{7288A94E-9E54-4B8B-B29A-5AA68AFC85EE}" srcOrd="3" destOrd="0" parTransId="{02318BC2-0315-4F4C-BA4F-8E7320D5445B}" sibTransId="{0D7B4815-494D-47B7-96C0-A87074DEA48F}"/>
    <dgm:cxn modelId="{F9D10721-19B1-4CEB-9F0E-4C24DCC48929}" type="presOf" srcId="{4212BF90-4E34-41E6-B3C0-E9B0250AB178}" destId="{4627CA45-86AD-415A-A211-59E5A7B9C710}" srcOrd="0" destOrd="0" presId="urn:microsoft.com/office/officeart/2009/3/layout/DescendingProcess"/>
    <dgm:cxn modelId="{4EDC923C-B107-4C2F-8064-48D6F866127C}" srcId="{CEB34107-E9A0-4038-92E6-4CD931F2D3B6}" destId="{A9AF49A4-BDFA-4C07-B0C0-2048253428EE}" srcOrd="1" destOrd="0" parTransId="{18EEFBF9-0F95-4B51-8E7C-87DCC33D3124}" sibTransId="{4573AFD9-DC18-4E2A-9F72-A835AFA692B3}"/>
    <dgm:cxn modelId="{3C07763D-0825-4503-A3D3-558AF4CA9A50}" type="presOf" srcId="{A9AF49A4-BDFA-4C07-B0C0-2048253428EE}" destId="{62C6C432-E37B-4564-A2CA-5040EC45DFEF}" srcOrd="0" destOrd="0" presId="urn:microsoft.com/office/officeart/2009/3/layout/DescendingProcess"/>
    <dgm:cxn modelId="{1AC8185D-7B90-48A6-8038-20720FF740F8}" type="presOf" srcId="{4573AFD9-DC18-4E2A-9F72-A835AFA692B3}" destId="{EF6CC820-2D8A-4AF9-9948-ED5AF1047EC1}" srcOrd="0" destOrd="0" presId="urn:microsoft.com/office/officeart/2009/3/layout/DescendingProcess"/>
    <dgm:cxn modelId="{81986A8C-6130-4764-BA41-831FA22992CD}" srcId="{CEB34107-E9A0-4038-92E6-4CD931F2D3B6}" destId="{4A56DD50-B26A-4DF2-A520-F0B74E99BAE0}" srcOrd="0" destOrd="0" parTransId="{3B53D0A6-42C6-4226-AD80-471844867BC1}" sibTransId="{6EBA197B-0EA1-43AC-872A-D9615ADAC713}"/>
    <dgm:cxn modelId="{8A4793AA-DF00-4535-AB51-CF4FF20DBD03}" type="presOf" srcId="{CEB34107-E9A0-4038-92E6-4CD931F2D3B6}" destId="{364EA329-0056-4249-BF81-C75554DBDDF8}" srcOrd="0" destOrd="0" presId="urn:microsoft.com/office/officeart/2009/3/layout/DescendingProcess"/>
    <dgm:cxn modelId="{F1F3BCD7-D330-4E1D-A38E-BE1E29871D41}" type="presOf" srcId="{7288A94E-9E54-4B8B-B29A-5AA68AFC85EE}" destId="{115A0E91-484A-4FB3-AD12-11C8566D6B62}" srcOrd="0" destOrd="0" presId="urn:microsoft.com/office/officeart/2009/3/layout/DescendingProcess"/>
    <dgm:cxn modelId="{DFC983DD-EBDE-4495-BD95-B07638A50344}" type="presOf" srcId="{4A56DD50-B26A-4DF2-A520-F0B74E99BAE0}" destId="{211C174A-29D4-4063-B553-B7429072AE03}" srcOrd="0" destOrd="0" presId="urn:microsoft.com/office/officeart/2009/3/layout/DescendingProcess"/>
    <dgm:cxn modelId="{B6BE01E9-CDFB-4D81-A1D1-E47B53ADF572}" srcId="{CEB34107-E9A0-4038-92E6-4CD931F2D3B6}" destId="{4212BF90-4E34-41E6-B3C0-E9B0250AB178}" srcOrd="2" destOrd="0" parTransId="{7569EB88-AEEA-44E5-9547-60BF27E62B30}" sibTransId="{ABDC3F0A-D5F1-4263-ADB4-933BAFAA4458}"/>
    <dgm:cxn modelId="{5C7DD98F-0F0F-4B85-8C80-A6E3F3628A78}" type="presParOf" srcId="{364EA329-0056-4249-BF81-C75554DBDDF8}" destId="{7707A421-4D0B-477C-9C4E-50BABE479473}" srcOrd="0" destOrd="0" presId="urn:microsoft.com/office/officeart/2009/3/layout/DescendingProcess"/>
    <dgm:cxn modelId="{548F705D-FA68-4676-BADD-490AF877B63F}" type="presParOf" srcId="{364EA329-0056-4249-BF81-C75554DBDDF8}" destId="{211C174A-29D4-4063-B553-B7429072AE03}" srcOrd="1" destOrd="0" presId="urn:microsoft.com/office/officeart/2009/3/layout/DescendingProcess"/>
    <dgm:cxn modelId="{69F05E97-773A-49CE-9F62-8A770CEDC224}" type="presParOf" srcId="{364EA329-0056-4249-BF81-C75554DBDDF8}" destId="{62C6C432-E37B-4564-A2CA-5040EC45DFEF}" srcOrd="2" destOrd="0" presId="urn:microsoft.com/office/officeart/2009/3/layout/DescendingProcess"/>
    <dgm:cxn modelId="{29D7AC68-1FF6-4C65-A730-AEBB96CF6A66}" type="presParOf" srcId="{364EA329-0056-4249-BF81-C75554DBDDF8}" destId="{7ED9ADA5-6115-4A6E-9360-BAC18193825E}" srcOrd="3" destOrd="0" presId="urn:microsoft.com/office/officeart/2009/3/layout/DescendingProcess"/>
    <dgm:cxn modelId="{F866C839-3833-42AD-A695-72E8196A4ED8}" type="presParOf" srcId="{7ED9ADA5-6115-4A6E-9360-BAC18193825E}" destId="{EF6CC820-2D8A-4AF9-9948-ED5AF1047EC1}" srcOrd="0" destOrd="0" presId="urn:microsoft.com/office/officeart/2009/3/layout/DescendingProcess"/>
    <dgm:cxn modelId="{AF13DD1B-BB48-4C4D-9837-1331DB465A2F}" type="presParOf" srcId="{364EA329-0056-4249-BF81-C75554DBDDF8}" destId="{4627CA45-86AD-415A-A211-59E5A7B9C710}" srcOrd="4" destOrd="0" presId="urn:microsoft.com/office/officeart/2009/3/layout/DescendingProcess"/>
    <dgm:cxn modelId="{F051FC89-ACE5-41BA-A8FD-B38EC6F72D52}" type="presParOf" srcId="{364EA329-0056-4249-BF81-C75554DBDDF8}" destId="{D959CD49-3CF9-4593-83F9-28ED57549781}" srcOrd="5" destOrd="0" presId="urn:microsoft.com/office/officeart/2009/3/layout/DescendingProcess"/>
    <dgm:cxn modelId="{721DF9CD-9CCC-4941-9911-D1FD36C35EF5}" type="presParOf" srcId="{D959CD49-3CF9-4593-83F9-28ED57549781}" destId="{03D67B54-6AB7-40CF-B317-CE0D37F5D47A}" srcOrd="0" destOrd="0" presId="urn:microsoft.com/office/officeart/2009/3/layout/DescendingProcess"/>
    <dgm:cxn modelId="{2A8DC216-76C8-4B4D-AA8F-DAA74006200B}" type="presParOf" srcId="{364EA329-0056-4249-BF81-C75554DBDDF8}" destId="{115A0E91-484A-4FB3-AD12-11C8566D6B62}" srcOrd="6" destOrd="0" presId="urn:microsoft.com/office/officeart/2009/3/layout/Descending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EB34107-E9A0-4038-92E6-4CD931F2D3B6}" type="doc">
      <dgm:prSet loTypeId="urn:microsoft.com/office/officeart/2005/8/layout/arrow2" loCatId="process" qsTypeId="urn:microsoft.com/office/officeart/2005/8/quickstyle/simple1" qsCatId="simple" csTypeId="urn:microsoft.com/office/officeart/2005/8/colors/accent1_2" csCatId="accent1" phldr="1"/>
      <dgm:spPr/>
    </dgm:pt>
    <dgm:pt modelId="{4A56DD50-B26A-4DF2-A520-F0B74E99BAE0}">
      <dgm:prSet phldrT="[Text]" custT="1"/>
      <dgm:spPr/>
      <dgm:t>
        <a:bodyPr/>
        <a:lstStyle/>
        <a:p>
          <a:pPr algn="ctr"/>
          <a:r>
            <a:rPr lang="fr-CA" sz="1800" b="0" dirty="0">
              <a:highlight>
                <a:srgbClr val="FFFF00"/>
              </a:highlight>
              <a:latin typeface="Candara" panose="020E0502030303020204" pitchFamily="34" charset="0"/>
            </a:rPr>
            <a:t>Liste</a:t>
          </a:r>
          <a:endParaRPr lang="fr-CA" sz="1400" b="0" dirty="0">
            <a:highlight>
              <a:srgbClr val="FFFF00"/>
            </a:highlight>
          </a:endParaRPr>
        </a:p>
      </dgm:t>
    </dgm:pt>
    <dgm:pt modelId="{3B53D0A6-42C6-4226-AD80-471844867BC1}" type="parTrans" cxnId="{81986A8C-6130-4764-BA41-831FA22992CD}">
      <dgm:prSet/>
      <dgm:spPr/>
      <dgm:t>
        <a:bodyPr/>
        <a:lstStyle/>
        <a:p>
          <a:endParaRPr lang="fr-CA"/>
        </a:p>
      </dgm:t>
    </dgm:pt>
    <dgm:pt modelId="{6EBA197B-0EA1-43AC-872A-D9615ADAC713}" type="sibTrans" cxnId="{81986A8C-6130-4764-BA41-831FA22992CD}">
      <dgm:prSet/>
      <dgm:spPr/>
      <dgm:t>
        <a:bodyPr/>
        <a:lstStyle/>
        <a:p>
          <a:endParaRPr lang="fr-CA"/>
        </a:p>
      </dgm:t>
    </dgm:pt>
    <dgm:pt modelId="{A9AF49A4-BDFA-4C07-B0C0-2048253428EE}">
      <dgm:prSet custT="1"/>
      <dgm:spPr>
        <a:noFill/>
        <a:ln>
          <a:noFill/>
        </a:ln>
        <a:effectLst/>
      </dgm:spPr>
      <dgm:t>
        <a:bodyPr spcFirstLastPara="0" vert="horz" wrap="square" lIns="84849" tIns="0" rIns="0" bIns="0" numCol="1" spcCol="1270" anchor="t" anchorCtr="0"/>
        <a:lstStyle/>
        <a:p>
          <a:r>
            <a:rPr lang="fr-CA" sz="1800" kern="1200" dirty="0">
              <a:solidFill>
                <a:prstClr val="black">
                  <a:hueOff val="0"/>
                  <a:satOff val="0"/>
                  <a:lumOff val="0"/>
                  <a:alphaOff val="0"/>
                </a:prstClr>
              </a:solidFill>
              <a:latin typeface="Candara" panose="020E0502030303020204" pitchFamily="34" charset="0"/>
              <a:ea typeface="+mn-ea"/>
              <a:cs typeface="+mn-cs"/>
            </a:rPr>
            <a:t>Démo projet</a:t>
          </a:r>
          <a:endParaRPr lang="fr-CA" sz="2000" kern="1200" dirty="0">
            <a:solidFill>
              <a:prstClr val="black">
                <a:hueOff val="0"/>
                <a:satOff val="0"/>
                <a:lumOff val="0"/>
                <a:alphaOff val="0"/>
              </a:prstClr>
            </a:solidFill>
            <a:latin typeface="Candara" panose="020E0502030303020204" pitchFamily="34" charset="0"/>
            <a:ea typeface="+mn-ea"/>
            <a:cs typeface="+mn-cs"/>
          </a:endParaRPr>
        </a:p>
      </dgm:t>
    </dgm:pt>
    <dgm:pt modelId="{18EEFBF9-0F95-4B51-8E7C-87DCC33D3124}" type="parTrans" cxnId="{4EDC923C-B107-4C2F-8064-48D6F866127C}">
      <dgm:prSet/>
      <dgm:spPr/>
      <dgm:t>
        <a:bodyPr/>
        <a:lstStyle/>
        <a:p>
          <a:endParaRPr lang="fr-CA"/>
        </a:p>
      </dgm:t>
    </dgm:pt>
    <dgm:pt modelId="{4573AFD9-DC18-4E2A-9F72-A835AFA692B3}" type="sibTrans" cxnId="{4EDC923C-B107-4C2F-8064-48D6F866127C}">
      <dgm:prSet/>
      <dgm:spPr/>
      <dgm:t>
        <a:bodyPr/>
        <a:lstStyle/>
        <a:p>
          <a:endParaRPr lang="fr-CA"/>
        </a:p>
      </dgm:t>
    </dgm:pt>
    <dgm:pt modelId="{4212BF90-4E34-41E6-B3C0-E9B0250AB178}">
      <dgm:prSet custT="1"/>
      <dgm:spPr/>
      <dgm:t>
        <a:bodyPr/>
        <a:lstStyle/>
        <a:p>
          <a:r>
            <a:rPr lang="fr-CA" sz="1600" dirty="0">
              <a:latin typeface="Candara" panose="020E0502030303020204" pitchFamily="34" charset="0"/>
            </a:rPr>
            <a:t>Nouvelles assertions JUNIT5</a:t>
          </a:r>
        </a:p>
      </dgm:t>
    </dgm:pt>
    <dgm:pt modelId="{7569EB88-AEEA-44E5-9547-60BF27E62B30}" type="parTrans" cxnId="{B6BE01E9-CDFB-4D81-A1D1-E47B53ADF572}">
      <dgm:prSet/>
      <dgm:spPr/>
      <dgm:t>
        <a:bodyPr/>
        <a:lstStyle/>
        <a:p>
          <a:endParaRPr lang="fr-CA"/>
        </a:p>
      </dgm:t>
    </dgm:pt>
    <dgm:pt modelId="{ABDC3F0A-D5F1-4263-ADB4-933BAFAA4458}" type="sibTrans" cxnId="{B6BE01E9-CDFB-4D81-A1D1-E47B53ADF572}">
      <dgm:prSet/>
      <dgm:spPr/>
      <dgm:t>
        <a:bodyPr/>
        <a:lstStyle/>
        <a:p>
          <a:endParaRPr lang="fr-CA"/>
        </a:p>
      </dgm:t>
    </dgm:pt>
    <dgm:pt modelId="{7288A94E-9E54-4B8B-B29A-5AA68AFC85EE}">
      <dgm:prSet custT="1"/>
      <dgm:spPr/>
      <dgm:t>
        <a:bodyPr/>
        <a:lstStyle/>
        <a:p>
          <a:r>
            <a:rPr lang="fr-CA" sz="1800" dirty="0">
              <a:latin typeface="Candara" panose="020E0502030303020204" pitchFamily="34" charset="0"/>
            </a:rPr>
            <a:t>Exceptions</a:t>
          </a:r>
          <a:endParaRPr lang="fr-CA" sz="2000" dirty="0">
            <a:latin typeface="Candara" panose="020E0502030303020204" pitchFamily="34" charset="0"/>
          </a:endParaRPr>
        </a:p>
      </dgm:t>
    </dgm:pt>
    <dgm:pt modelId="{02318BC2-0315-4F4C-BA4F-8E7320D5445B}" type="parTrans" cxnId="{AA5BFB13-705F-46DC-B124-5E16DF9C3142}">
      <dgm:prSet/>
      <dgm:spPr/>
      <dgm:t>
        <a:bodyPr/>
        <a:lstStyle/>
        <a:p>
          <a:endParaRPr lang="fr-CA"/>
        </a:p>
      </dgm:t>
    </dgm:pt>
    <dgm:pt modelId="{0D7B4815-494D-47B7-96C0-A87074DEA48F}" type="sibTrans" cxnId="{AA5BFB13-705F-46DC-B124-5E16DF9C3142}">
      <dgm:prSet/>
      <dgm:spPr/>
      <dgm:t>
        <a:bodyPr/>
        <a:lstStyle/>
        <a:p>
          <a:endParaRPr lang="fr-CA"/>
        </a:p>
      </dgm:t>
    </dgm:pt>
    <dgm:pt modelId="{98F15A5A-44A5-4BDC-B72B-4B790C013D97}">
      <dgm:prSet custT="1"/>
      <dgm:spPr/>
      <dgm:t>
        <a:bodyPr/>
        <a:lstStyle/>
        <a:p>
          <a:r>
            <a:rPr lang="fr-CA" sz="1600" dirty="0">
              <a:latin typeface="Candara" panose="020E0502030303020204" pitchFamily="34" charset="0"/>
            </a:rPr>
            <a:t>Temps d’exécution</a:t>
          </a:r>
        </a:p>
      </dgm:t>
    </dgm:pt>
    <dgm:pt modelId="{12BF8C09-CF55-42EF-8602-34A4372C8815}" type="parTrans" cxnId="{6B61D190-C637-44D8-AE8F-F4662B2EAC97}">
      <dgm:prSet/>
      <dgm:spPr/>
      <dgm:t>
        <a:bodyPr/>
        <a:lstStyle/>
        <a:p>
          <a:endParaRPr lang="fr-CA"/>
        </a:p>
      </dgm:t>
    </dgm:pt>
    <dgm:pt modelId="{32CB97F2-344F-4653-98C9-B264D01D1A1C}" type="sibTrans" cxnId="{6B61D190-C637-44D8-AE8F-F4662B2EAC97}">
      <dgm:prSet/>
      <dgm:spPr/>
      <dgm:t>
        <a:bodyPr/>
        <a:lstStyle/>
        <a:p>
          <a:endParaRPr lang="fr-CA"/>
        </a:p>
      </dgm:t>
    </dgm:pt>
    <dgm:pt modelId="{172AC4B6-B457-4AE5-AAA3-45C297F56C17}" type="pres">
      <dgm:prSet presAssocID="{CEB34107-E9A0-4038-92E6-4CD931F2D3B6}" presName="arrowDiagram" presStyleCnt="0">
        <dgm:presLayoutVars>
          <dgm:chMax val="5"/>
          <dgm:dir/>
          <dgm:resizeHandles val="exact"/>
        </dgm:presLayoutVars>
      </dgm:prSet>
      <dgm:spPr/>
    </dgm:pt>
    <dgm:pt modelId="{204CC7C1-9560-4618-80EB-EFE9B5397D38}" type="pres">
      <dgm:prSet presAssocID="{CEB34107-E9A0-4038-92E6-4CD931F2D3B6}" presName="arrow" presStyleLbl="bgShp" presStyleIdx="0" presStyleCnt="1" custLinFactNeighborX="23805" custLinFactNeighborY="3612"/>
      <dgm:spPr/>
    </dgm:pt>
    <dgm:pt modelId="{8D9BB9B9-F6F2-47E1-A371-2F061CF4CDD3}" type="pres">
      <dgm:prSet presAssocID="{CEB34107-E9A0-4038-92E6-4CD931F2D3B6}" presName="arrowDiagram5" presStyleCnt="0"/>
      <dgm:spPr/>
    </dgm:pt>
    <dgm:pt modelId="{9F9E7576-9370-4F0C-A2D7-CBF7BEC4B8FF}" type="pres">
      <dgm:prSet presAssocID="{4A56DD50-B26A-4DF2-A520-F0B74E99BAE0}" presName="bullet5a" presStyleLbl="node1" presStyleIdx="0" presStyleCnt="5"/>
      <dgm:spPr/>
    </dgm:pt>
    <dgm:pt modelId="{E8D22A0A-60E5-4678-997A-F09CD6FBD2AD}" type="pres">
      <dgm:prSet presAssocID="{4A56DD50-B26A-4DF2-A520-F0B74E99BAE0}" presName="textBox5a" presStyleLbl="revTx" presStyleIdx="0" presStyleCnt="5" custLinFactNeighborX="37214" custLinFactNeighborY="-4007">
        <dgm:presLayoutVars>
          <dgm:bulletEnabled val="1"/>
        </dgm:presLayoutVars>
      </dgm:prSet>
      <dgm:spPr/>
    </dgm:pt>
    <dgm:pt modelId="{CB5C718A-70C5-498F-B30B-0B2F69434281}" type="pres">
      <dgm:prSet presAssocID="{A9AF49A4-BDFA-4C07-B0C0-2048253428EE}" presName="bullet5b" presStyleLbl="node1" presStyleIdx="1" presStyleCnt="5"/>
      <dgm:spPr/>
    </dgm:pt>
    <dgm:pt modelId="{FCDFDF11-0F49-4EC0-B141-C1167942F2EC}" type="pres">
      <dgm:prSet presAssocID="{A9AF49A4-BDFA-4C07-B0C0-2048253428EE}" presName="textBox5b" presStyleLbl="revTx" presStyleIdx="1" presStyleCnt="5" custLinFactNeighborX="34615" custLinFactNeighborY="-1045">
        <dgm:presLayoutVars>
          <dgm:bulletEnabled val="1"/>
        </dgm:presLayoutVars>
      </dgm:prSet>
      <dgm:spPr/>
    </dgm:pt>
    <dgm:pt modelId="{0241B79B-BDCF-45DF-A028-F427D7922D19}" type="pres">
      <dgm:prSet presAssocID="{4212BF90-4E34-41E6-B3C0-E9B0250AB178}" presName="bullet5c" presStyleLbl="node1" presStyleIdx="2" presStyleCnt="5"/>
      <dgm:spPr/>
    </dgm:pt>
    <dgm:pt modelId="{A453A4AA-A0C8-4BBD-8F41-00C77D7B6132}" type="pres">
      <dgm:prSet presAssocID="{4212BF90-4E34-41E6-B3C0-E9B0250AB178}" presName="textBox5c" presStyleLbl="revTx" presStyleIdx="2" presStyleCnt="5">
        <dgm:presLayoutVars>
          <dgm:bulletEnabled val="1"/>
        </dgm:presLayoutVars>
      </dgm:prSet>
      <dgm:spPr/>
    </dgm:pt>
    <dgm:pt modelId="{57978EE8-CAF1-4016-87EC-3616A0E78E8B}" type="pres">
      <dgm:prSet presAssocID="{7288A94E-9E54-4B8B-B29A-5AA68AFC85EE}" presName="bullet5d" presStyleLbl="node1" presStyleIdx="3" presStyleCnt="5"/>
      <dgm:spPr/>
    </dgm:pt>
    <dgm:pt modelId="{E48E7E1A-C98E-42B2-87FB-0897499066CE}" type="pres">
      <dgm:prSet presAssocID="{7288A94E-9E54-4B8B-B29A-5AA68AFC85EE}" presName="textBox5d" presStyleLbl="revTx" presStyleIdx="3" presStyleCnt="5">
        <dgm:presLayoutVars>
          <dgm:bulletEnabled val="1"/>
        </dgm:presLayoutVars>
      </dgm:prSet>
      <dgm:spPr/>
    </dgm:pt>
    <dgm:pt modelId="{DBBB548B-C045-472A-BE76-2E95F6B7FEEB}" type="pres">
      <dgm:prSet presAssocID="{98F15A5A-44A5-4BDC-B72B-4B790C013D97}" presName="bullet5e" presStyleLbl="node1" presStyleIdx="4" presStyleCnt="5"/>
      <dgm:spPr/>
    </dgm:pt>
    <dgm:pt modelId="{48156B20-88CD-46E4-8ADF-2ACC6419CF75}" type="pres">
      <dgm:prSet presAssocID="{98F15A5A-44A5-4BDC-B72B-4B790C013D97}" presName="textBox5e" presStyleLbl="revTx" presStyleIdx="4" presStyleCnt="5">
        <dgm:presLayoutVars>
          <dgm:bulletEnabled val="1"/>
        </dgm:presLayoutVars>
      </dgm:prSet>
      <dgm:spPr/>
    </dgm:pt>
  </dgm:ptLst>
  <dgm:cxnLst>
    <dgm:cxn modelId="{AA5BFB13-705F-46DC-B124-5E16DF9C3142}" srcId="{CEB34107-E9A0-4038-92E6-4CD931F2D3B6}" destId="{7288A94E-9E54-4B8B-B29A-5AA68AFC85EE}" srcOrd="3" destOrd="0" parTransId="{02318BC2-0315-4F4C-BA4F-8E7320D5445B}" sibTransId="{0D7B4815-494D-47B7-96C0-A87074DEA48F}"/>
    <dgm:cxn modelId="{FA506016-7AAA-4F57-B62B-62ABCBCD3D0B}" type="presOf" srcId="{4A56DD50-B26A-4DF2-A520-F0B74E99BAE0}" destId="{E8D22A0A-60E5-4678-997A-F09CD6FBD2AD}" srcOrd="0" destOrd="0" presId="urn:microsoft.com/office/officeart/2005/8/layout/arrow2"/>
    <dgm:cxn modelId="{4EDC923C-B107-4C2F-8064-48D6F866127C}" srcId="{CEB34107-E9A0-4038-92E6-4CD931F2D3B6}" destId="{A9AF49A4-BDFA-4C07-B0C0-2048253428EE}" srcOrd="1" destOrd="0" parTransId="{18EEFBF9-0F95-4B51-8E7C-87DCC33D3124}" sibTransId="{4573AFD9-DC18-4E2A-9F72-A835AFA692B3}"/>
    <dgm:cxn modelId="{C9CEA553-AE8E-417A-A130-51AB7441D91A}" type="presOf" srcId="{4212BF90-4E34-41E6-B3C0-E9B0250AB178}" destId="{A453A4AA-A0C8-4BBD-8F41-00C77D7B6132}" srcOrd="0" destOrd="0" presId="urn:microsoft.com/office/officeart/2005/8/layout/arrow2"/>
    <dgm:cxn modelId="{81787685-945D-4844-8650-186526234474}" type="presOf" srcId="{7288A94E-9E54-4B8B-B29A-5AA68AFC85EE}" destId="{E48E7E1A-C98E-42B2-87FB-0897499066CE}" srcOrd="0" destOrd="0" presId="urn:microsoft.com/office/officeart/2005/8/layout/arrow2"/>
    <dgm:cxn modelId="{81986A8C-6130-4764-BA41-831FA22992CD}" srcId="{CEB34107-E9A0-4038-92E6-4CD931F2D3B6}" destId="{4A56DD50-B26A-4DF2-A520-F0B74E99BAE0}" srcOrd="0" destOrd="0" parTransId="{3B53D0A6-42C6-4226-AD80-471844867BC1}" sibTransId="{6EBA197B-0EA1-43AC-872A-D9615ADAC713}"/>
    <dgm:cxn modelId="{6B61D190-C637-44D8-AE8F-F4662B2EAC97}" srcId="{CEB34107-E9A0-4038-92E6-4CD931F2D3B6}" destId="{98F15A5A-44A5-4BDC-B72B-4B790C013D97}" srcOrd="4" destOrd="0" parTransId="{12BF8C09-CF55-42EF-8602-34A4372C8815}" sibTransId="{32CB97F2-344F-4653-98C9-B264D01D1A1C}"/>
    <dgm:cxn modelId="{4ED55CA3-31C7-4FA1-9523-41A7211539AB}" type="presOf" srcId="{CEB34107-E9A0-4038-92E6-4CD931F2D3B6}" destId="{172AC4B6-B457-4AE5-AAA3-45C297F56C17}" srcOrd="0" destOrd="0" presId="urn:microsoft.com/office/officeart/2005/8/layout/arrow2"/>
    <dgm:cxn modelId="{65DA2DBB-14BF-49CE-BAF1-0C02541A94E2}" type="presOf" srcId="{A9AF49A4-BDFA-4C07-B0C0-2048253428EE}" destId="{FCDFDF11-0F49-4EC0-B141-C1167942F2EC}" srcOrd="0" destOrd="0" presId="urn:microsoft.com/office/officeart/2005/8/layout/arrow2"/>
    <dgm:cxn modelId="{8AE047C2-5608-4551-AA2B-04729B795BAD}" type="presOf" srcId="{98F15A5A-44A5-4BDC-B72B-4B790C013D97}" destId="{48156B20-88CD-46E4-8ADF-2ACC6419CF75}" srcOrd="0" destOrd="0" presId="urn:microsoft.com/office/officeart/2005/8/layout/arrow2"/>
    <dgm:cxn modelId="{B6BE01E9-CDFB-4D81-A1D1-E47B53ADF572}" srcId="{CEB34107-E9A0-4038-92E6-4CD931F2D3B6}" destId="{4212BF90-4E34-41E6-B3C0-E9B0250AB178}" srcOrd="2" destOrd="0" parTransId="{7569EB88-AEEA-44E5-9547-60BF27E62B30}" sibTransId="{ABDC3F0A-D5F1-4263-ADB4-933BAFAA4458}"/>
    <dgm:cxn modelId="{77E507A5-46AD-4766-8286-C820193BD09A}" type="presParOf" srcId="{172AC4B6-B457-4AE5-AAA3-45C297F56C17}" destId="{204CC7C1-9560-4618-80EB-EFE9B5397D38}" srcOrd="0" destOrd="0" presId="urn:microsoft.com/office/officeart/2005/8/layout/arrow2"/>
    <dgm:cxn modelId="{453B0F96-23E5-4384-A2F3-9BADDC902B1B}" type="presParOf" srcId="{172AC4B6-B457-4AE5-AAA3-45C297F56C17}" destId="{8D9BB9B9-F6F2-47E1-A371-2F061CF4CDD3}" srcOrd="1" destOrd="0" presId="urn:microsoft.com/office/officeart/2005/8/layout/arrow2"/>
    <dgm:cxn modelId="{7A29C00E-DF26-4F6D-BFE0-F1345A4F1E7C}" type="presParOf" srcId="{8D9BB9B9-F6F2-47E1-A371-2F061CF4CDD3}" destId="{9F9E7576-9370-4F0C-A2D7-CBF7BEC4B8FF}" srcOrd="0" destOrd="0" presId="urn:microsoft.com/office/officeart/2005/8/layout/arrow2"/>
    <dgm:cxn modelId="{CF68C334-4D60-4CE1-9C29-46D4BF4DA77C}" type="presParOf" srcId="{8D9BB9B9-F6F2-47E1-A371-2F061CF4CDD3}" destId="{E8D22A0A-60E5-4678-997A-F09CD6FBD2AD}" srcOrd="1" destOrd="0" presId="urn:microsoft.com/office/officeart/2005/8/layout/arrow2"/>
    <dgm:cxn modelId="{9E90D2BA-81A6-4A22-87ED-7756AF8F4CF0}" type="presParOf" srcId="{8D9BB9B9-F6F2-47E1-A371-2F061CF4CDD3}" destId="{CB5C718A-70C5-498F-B30B-0B2F69434281}" srcOrd="2" destOrd="0" presId="urn:microsoft.com/office/officeart/2005/8/layout/arrow2"/>
    <dgm:cxn modelId="{767CFDDA-DB15-4742-91AC-0BD49EB6A482}" type="presParOf" srcId="{8D9BB9B9-F6F2-47E1-A371-2F061CF4CDD3}" destId="{FCDFDF11-0F49-4EC0-B141-C1167942F2EC}" srcOrd="3" destOrd="0" presId="urn:microsoft.com/office/officeart/2005/8/layout/arrow2"/>
    <dgm:cxn modelId="{D416BADD-9BBE-469C-A1D7-EB812E5A7A53}" type="presParOf" srcId="{8D9BB9B9-F6F2-47E1-A371-2F061CF4CDD3}" destId="{0241B79B-BDCF-45DF-A028-F427D7922D19}" srcOrd="4" destOrd="0" presId="urn:microsoft.com/office/officeart/2005/8/layout/arrow2"/>
    <dgm:cxn modelId="{8F996E72-0FC1-438D-A749-FE97B9CEA72E}" type="presParOf" srcId="{8D9BB9B9-F6F2-47E1-A371-2F061CF4CDD3}" destId="{A453A4AA-A0C8-4BBD-8F41-00C77D7B6132}" srcOrd="5" destOrd="0" presId="urn:microsoft.com/office/officeart/2005/8/layout/arrow2"/>
    <dgm:cxn modelId="{04D9A744-B833-4E6F-8E33-1F57B697964D}" type="presParOf" srcId="{8D9BB9B9-F6F2-47E1-A371-2F061CF4CDD3}" destId="{57978EE8-CAF1-4016-87EC-3616A0E78E8B}" srcOrd="6" destOrd="0" presId="urn:microsoft.com/office/officeart/2005/8/layout/arrow2"/>
    <dgm:cxn modelId="{209C64EC-16E8-48BC-BAF2-7B6E862EE442}" type="presParOf" srcId="{8D9BB9B9-F6F2-47E1-A371-2F061CF4CDD3}" destId="{E48E7E1A-C98E-42B2-87FB-0897499066CE}" srcOrd="7" destOrd="0" presId="urn:microsoft.com/office/officeart/2005/8/layout/arrow2"/>
    <dgm:cxn modelId="{0EB045D5-A0FB-4FAD-8218-20B3A9A6D64D}" type="presParOf" srcId="{8D9BB9B9-F6F2-47E1-A371-2F061CF4CDD3}" destId="{DBBB548B-C045-472A-BE76-2E95F6B7FEEB}" srcOrd="8" destOrd="0" presId="urn:microsoft.com/office/officeart/2005/8/layout/arrow2"/>
    <dgm:cxn modelId="{9E52D369-3E90-4FE5-8F9B-08CFAE9E6356}" type="presParOf" srcId="{8D9BB9B9-F6F2-47E1-A371-2F061CF4CDD3}" destId="{48156B20-88CD-46E4-8ADF-2ACC6419CF75}" srcOrd="9" destOrd="0" presId="urn:microsoft.com/office/officeart/2005/8/layout/arrow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07A421-4D0B-477C-9C4E-50BABE479473}">
      <dsp:nvSpPr>
        <dsp:cNvPr id="0" name=""/>
        <dsp:cNvSpPr/>
      </dsp:nvSpPr>
      <dsp:spPr>
        <a:xfrm rot="4396374">
          <a:off x="3116377" y="865882"/>
          <a:ext cx="3756332" cy="2619573"/>
        </a:xfrm>
        <a:prstGeom prst="swooshArrow">
          <a:avLst>
            <a:gd name="adj1" fmla="val 16310"/>
            <a:gd name="adj2" fmla="val 313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6CC820-2D8A-4AF9-9948-ED5AF1047EC1}">
      <dsp:nvSpPr>
        <dsp:cNvPr id="0" name=""/>
        <dsp:cNvSpPr/>
      </dsp:nvSpPr>
      <dsp:spPr>
        <a:xfrm>
          <a:off x="4683858" y="1324547"/>
          <a:ext cx="94859" cy="94859"/>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D67B54-6AB7-40CF-B317-CE0D37F5D47A}">
      <dsp:nvSpPr>
        <dsp:cNvPr id="0" name=""/>
        <dsp:cNvSpPr/>
      </dsp:nvSpPr>
      <dsp:spPr>
        <a:xfrm>
          <a:off x="5510003" y="2129979"/>
          <a:ext cx="94859" cy="94859"/>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1C174A-29D4-4063-B553-B7429072AE03}">
      <dsp:nvSpPr>
        <dsp:cNvPr id="0" name=""/>
        <dsp:cNvSpPr/>
      </dsp:nvSpPr>
      <dsp:spPr>
        <a:xfrm>
          <a:off x="2864564" y="0"/>
          <a:ext cx="1770994"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b" anchorCtr="0">
          <a:noAutofit/>
        </a:bodyPr>
        <a:lstStyle/>
        <a:p>
          <a:pPr marL="0" lvl="0" indent="0" algn="ctr" defTabSz="711200">
            <a:lnSpc>
              <a:spcPct val="90000"/>
            </a:lnSpc>
            <a:spcBef>
              <a:spcPct val="0"/>
            </a:spcBef>
            <a:spcAft>
              <a:spcPct val="35000"/>
            </a:spcAft>
            <a:buNone/>
          </a:pPr>
          <a:r>
            <a:rPr lang="fr-CA" sz="1600" kern="1200" dirty="0">
              <a:latin typeface="Candara" panose="020E0502030303020204" pitchFamily="34" charset="0"/>
            </a:rPr>
            <a:t>INTRODUCTION</a:t>
          </a:r>
          <a:endParaRPr lang="fr-CA" sz="1200" kern="1200" dirty="0"/>
        </a:p>
      </dsp:txBody>
      <dsp:txXfrm>
        <a:off x="2864564" y="0"/>
        <a:ext cx="1770994" cy="696214"/>
      </dsp:txXfrm>
    </dsp:sp>
    <dsp:sp modelId="{62C6C432-E37B-4564-A2CA-5040EC45DFEF}">
      <dsp:nvSpPr>
        <dsp:cNvPr id="0" name=""/>
        <dsp:cNvSpPr/>
      </dsp:nvSpPr>
      <dsp:spPr>
        <a:xfrm>
          <a:off x="5209935" y="1023869"/>
          <a:ext cx="2441100"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fr-CA" sz="1600" kern="1200" dirty="0">
              <a:latin typeface="Candara" panose="020E0502030303020204" pitchFamily="34" charset="0"/>
            </a:rPr>
            <a:t>PRÉSENTATION DU PROJET</a:t>
          </a:r>
        </a:p>
      </dsp:txBody>
      <dsp:txXfrm>
        <a:off x="5209935" y="1023869"/>
        <a:ext cx="2441100" cy="696214"/>
      </dsp:txXfrm>
    </dsp:sp>
    <dsp:sp modelId="{4627CA45-86AD-415A-A211-59E5A7B9C710}">
      <dsp:nvSpPr>
        <dsp:cNvPr id="0" name=""/>
        <dsp:cNvSpPr/>
      </dsp:nvSpPr>
      <dsp:spPr>
        <a:xfrm>
          <a:off x="2864564" y="1829302"/>
          <a:ext cx="2393235"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r" defTabSz="977900">
            <a:lnSpc>
              <a:spcPct val="90000"/>
            </a:lnSpc>
            <a:spcBef>
              <a:spcPct val="0"/>
            </a:spcBef>
            <a:spcAft>
              <a:spcPct val="35000"/>
            </a:spcAft>
            <a:buNone/>
          </a:pPr>
          <a:r>
            <a:rPr lang="fr-CA" sz="2200" kern="1200" dirty="0">
              <a:latin typeface="Candara" panose="020E0502030303020204" pitchFamily="34" charset="0"/>
            </a:rPr>
            <a:t>LES ANNOTATIONS</a:t>
          </a:r>
        </a:p>
      </dsp:txBody>
      <dsp:txXfrm>
        <a:off x="2864564" y="1829302"/>
        <a:ext cx="2393235" cy="696214"/>
      </dsp:txXfrm>
    </dsp:sp>
    <dsp:sp modelId="{115A0E91-484A-4FB3-AD12-11C8566D6B62}">
      <dsp:nvSpPr>
        <dsp:cNvPr id="0" name=""/>
        <dsp:cNvSpPr/>
      </dsp:nvSpPr>
      <dsp:spPr>
        <a:xfrm>
          <a:off x="5257800" y="3655123"/>
          <a:ext cx="2393235"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t" anchorCtr="0">
          <a:noAutofit/>
        </a:bodyPr>
        <a:lstStyle/>
        <a:p>
          <a:pPr marL="0" lvl="0" indent="0" algn="ctr" defTabSz="977900">
            <a:lnSpc>
              <a:spcPct val="90000"/>
            </a:lnSpc>
            <a:spcBef>
              <a:spcPct val="0"/>
            </a:spcBef>
            <a:spcAft>
              <a:spcPct val="35000"/>
            </a:spcAft>
            <a:buNone/>
          </a:pPr>
          <a:r>
            <a:rPr lang="fr-CA" sz="2200" kern="1200">
              <a:latin typeface="Candara" panose="020E0502030303020204" pitchFamily="34" charset="0"/>
            </a:rPr>
            <a:t>LES ASSERTIONS</a:t>
          </a:r>
          <a:endParaRPr lang="fr-CA" sz="2200" kern="1200" dirty="0">
            <a:latin typeface="Candara" panose="020E0502030303020204" pitchFamily="34" charset="0"/>
          </a:endParaRPr>
        </a:p>
      </dsp:txBody>
      <dsp:txXfrm>
        <a:off x="5257800" y="3655123"/>
        <a:ext cx="2393235" cy="69621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07A421-4D0B-477C-9C4E-50BABE479473}">
      <dsp:nvSpPr>
        <dsp:cNvPr id="0" name=""/>
        <dsp:cNvSpPr/>
      </dsp:nvSpPr>
      <dsp:spPr>
        <a:xfrm rot="4396374">
          <a:off x="3116377" y="865882"/>
          <a:ext cx="3756332" cy="2619573"/>
        </a:xfrm>
        <a:prstGeom prst="swooshArrow">
          <a:avLst>
            <a:gd name="adj1" fmla="val 16310"/>
            <a:gd name="adj2" fmla="val 313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6CC820-2D8A-4AF9-9948-ED5AF1047EC1}">
      <dsp:nvSpPr>
        <dsp:cNvPr id="0" name=""/>
        <dsp:cNvSpPr/>
      </dsp:nvSpPr>
      <dsp:spPr>
        <a:xfrm>
          <a:off x="4683858" y="1324547"/>
          <a:ext cx="94859" cy="94859"/>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D67B54-6AB7-40CF-B317-CE0D37F5D47A}">
      <dsp:nvSpPr>
        <dsp:cNvPr id="0" name=""/>
        <dsp:cNvSpPr/>
      </dsp:nvSpPr>
      <dsp:spPr>
        <a:xfrm>
          <a:off x="5510003" y="2129979"/>
          <a:ext cx="94859" cy="94859"/>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1C174A-29D4-4063-B553-B7429072AE03}">
      <dsp:nvSpPr>
        <dsp:cNvPr id="0" name=""/>
        <dsp:cNvSpPr/>
      </dsp:nvSpPr>
      <dsp:spPr>
        <a:xfrm>
          <a:off x="2864564" y="0"/>
          <a:ext cx="1770994"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b" anchorCtr="0">
          <a:noAutofit/>
        </a:bodyPr>
        <a:lstStyle/>
        <a:p>
          <a:pPr marL="0" lvl="0" indent="0" algn="ctr" defTabSz="711200">
            <a:lnSpc>
              <a:spcPct val="90000"/>
            </a:lnSpc>
            <a:spcBef>
              <a:spcPct val="0"/>
            </a:spcBef>
            <a:spcAft>
              <a:spcPct val="35000"/>
            </a:spcAft>
            <a:buNone/>
          </a:pPr>
          <a:r>
            <a:rPr lang="fr-CA" sz="1600" kern="1200" dirty="0">
              <a:latin typeface="Candara" panose="020E0502030303020204" pitchFamily="34" charset="0"/>
            </a:rPr>
            <a:t>INTRODUCTION</a:t>
          </a:r>
          <a:endParaRPr lang="fr-CA" sz="1200" kern="1200" dirty="0"/>
        </a:p>
      </dsp:txBody>
      <dsp:txXfrm>
        <a:off x="2864564" y="0"/>
        <a:ext cx="1770994" cy="696214"/>
      </dsp:txXfrm>
    </dsp:sp>
    <dsp:sp modelId="{62C6C432-E37B-4564-A2CA-5040EC45DFEF}">
      <dsp:nvSpPr>
        <dsp:cNvPr id="0" name=""/>
        <dsp:cNvSpPr/>
      </dsp:nvSpPr>
      <dsp:spPr>
        <a:xfrm>
          <a:off x="5209935" y="1023869"/>
          <a:ext cx="2441100"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fr-CA" sz="1600" kern="1200" dirty="0">
              <a:latin typeface="Candara" panose="020E0502030303020204" pitchFamily="34" charset="0"/>
            </a:rPr>
            <a:t>PRÉSENTATION DU PROJET</a:t>
          </a:r>
        </a:p>
      </dsp:txBody>
      <dsp:txXfrm>
        <a:off x="5209935" y="1023869"/>
        <a:ext cx="2441100" cy="696214"/>
      </dsp:txXfrm>
    </dsp:sp>
    <dsp:sp modelId="{4627CA45-86AD-415A-A211-59E5A7B9C710}">
      <dsp:nvSpPr>
        <dsp:cNvPr id="0" name=""/>
        <dsp:cNvSpPr/>
      </dsp:nvSpPr>
      <dsp:spPr>
        <a:xfrm>
          <a:off x="2864564" y="1829302"/>
          <a:ext cx="2393235"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r" defTabSz="977900">
            <a:lnSpc>
              <a:spcPct val="90000"/>
            </a:lnSpc>
            <a:spcBef>
              <a:spcPct val="0"/>
            </a:spcBef>
            <a:spcAft>
              <a:spcPct val="35000"/>
            </a:spcAft>
            <a:buNone/>
          </a:pPr>
          <a:r>
            <a:rPr lang="fr-CA" sz="2200" kern="1200" dirty="0">
              <a:latin typeface="Candara" panose="020E0502030303020204" pitchFamily="34" charset="0"/>
            </a:rPr>
            <a:t>LES ANNOTATIONS</a:t>
          </a:r>
        </a:p>
      </dsp:txBody>
      <dsp:txXfrm>
        <a:off x="2864564" y="1829302"/>
        <a:ext cx="2393235" cy="696214"/>
      </dsp:txXfrm>
    </dsp:sp>
    <dsp:sp modelId="{115A0E91-484A-4FB3-AD12-11C8566D6B62}">
      <dsp:nvSpPr>
        <dsp:cNvPr id="0" name=""/>
        <dsp:cNvSpPr/>
      </dsp:nvSpPr>
      <dsp:spPr>
        <a:xfrm>
          <a:off x="5257800" y="3655123"/>
          <a:ext cx="2393235"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t" anchorCtr="0">
          <a:noAutofit/>
        </a:bodyPr>
        <a:lstStyle/>
        <a:p>
          <a:pPr marL="0" lvl="0" indent="0" algn="ctr" defTabSz="977900">
            <a:lnSpc>
              <a:spcPct val="90000"/>
            </a:lnSpc>
            <a:spcBef>
              <a:spcPct val="0"/>
            </a:spcBef>
            <a:spcAft>
              <a:spcPct val="35000"/>
            </a:spcAft>
            <a:buNone/>
          </a:pPr>
          <a:r>
            <a:rPr lang="fr-CA" sz="2200" kern="1200" dirty="0">
              <a:highlight>
                <a:srgbClr val="FFFF00"/>
              </a:highlight>
              <a:latin typeface="Candara" panose="020E0502030303020204" pitchFamily="34" charset="0"/>
            </a:rPr>
            <a:t>LES ASSERTIONS</a:t>
          </a:r>
        </a:p>
      </dsp:txBody>
      <dsp:txXfrm>
        <a:off x="5257800" y="3655123"/>
        <a:ext cx="2393235" cy="69621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4CC7C1-9560-4618-80EB-EFE9B5397D38}">
      <dsp:nvSpPr>
        <dsp:cNvPr id="0" name=""/>
        <dsp:cNvSpPr/>
      </dsp:nvSpPr>
      <dsp:spPr>
        <a:xfrm>
          <a:off x="3434067" y="0"/>
          <a:ext cx="6962140" cy="4351338"/>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9E7576-9370-4F0C-A2D7-CBF7BEC4B8FF}">
      <dsp:nvSpPr>
        <dsp:cNvPr id="0" name=""/>
        <dsp:cNvSpPr/>
      </dsp:nvSpPr>
      <dsp:spPr>
        <a:xfrm>
          <a:off x="2462500" y="3235654"/>
          <a:ext cx="160129" cy="16012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D22A0A-60E5-4678-997A-F09CD6FBD2AD}">
      <dsp:nvSpPr>
        <dsp:cNvPr id="0" name=""/>
        <dsp:cNvSpPr/>
      </dsp:nvSpPr>
      <dsp:spPr>
        <a:xfrm>
          <a:off x="2881971" y="3274222"/>
          <a:ext cx="912040" cy="103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849" tIns="0" rIns="0" bIns="0" numCol="1" spcCol="1270" anchor="t" anchorCtr="0">
          <a:noAutofit/>
        </a:bodyPr>
        <a:lstStyle/>
        <a:p>
          <a:pPr marL="0" lvl="0" indent="0" algn="ctr" defTabSz="800100">
            <a:lnSpc>
              <a:spcPct val="90000"/>
            </a:lnSpc>
            <a:spcBef>
              <a:spcPct val="0"/>
            </a:spcBef>
            <a:spcAft>
              <a:spcPct val="35000"/>
            </a:spcAft>
            <a:buNone/>
          </a:pPr>
          <a:r>
            <a:rPr lang="fr-CA" sz="1800" b="0" kern="1200" dirty="0">
              <a:latin typeface="Candara" panose="020E0502030303020204" pitchFamily="34" charset="0"/>
            </a:rPr>
            <a:t>Liste</a:t>
          </a:r>
          <a:endParaRPr lang="fr-CA" sz="1400" b="0" kern="1200" dirty="0"/>
        </a:p>
      </dsp:txBody>
      <dsp:txXfrm>
        <a:off x="2881971" y="3274222"/>
        <a:ext cx="912040" cy="1035618"/>
      </dsp:txXfrm>
    </dsp:sp>
    <dsp:sp modelId="{CB5C718A-70C5-498F-B30B-0B2F69434281}">
      <dsp:nvSpPr>
        <dsp:cNvPr id="0" name=""/>
        <dsp:cNvSpPr/>
      </dsp:nvSpPr>
      <dsp:spPr>
        <a:xfrm>
          <a:off x="3329286" y="2402808"/>
          <a:ext cx="250637" cy="25063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DFDF11-0F49-4EC0-B141-C1167942F2EC}">
      <dsp:nvSpPr>
        <dsp:cNvPr id="0" name=""/>
        <dsp:cNvSpPr/>
      </dsp:nvSpPr>
      <dsp:spPr>
        <a:xfrm>
          <a:off x="3854656" y="2509074"/>
          <a:ext cx="1155715" cy="1823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849" tIns="0" rIns="0" bIns="0" numCol="1" spcCol="1270" anchor="t" anchorCtr="0">
          <a:noAutofit/>
        </a:bodyPr>
        <a:lstStyle/>
        <a:p>
          <a:pPr marL="0" lvl="0" indent="0" algn="l" defTabSz="800100">
            <a:lnSpc>
              <a:spcPct val="90000"/>
            </a:lnSpc>
            <a:spcBef>
              <a:spcPct val="0"/>
            </a:spcBef>
            <a:spcAft>
              <a:spcPct val="35000"/>
            </a:spcAft>
            <a:buNone/>
          </a:pPr>
          <a:r>
            <a:rPr lang="fr-CA" sz="1800" kern="1200" dirty="0">
              <a:solidFill>
                <a:prstClr val="black">
                  <a:hueOff val="0"/>
                  <a:satOff val="0"/>
                  <a:lumOff val="0"/>
                  <a:alphaOff val="0"/>
                </a:prstClr>
              </a:solidFill>
              <a:highlight>
                <a:srgbClr val="FFFF00"/>
              </a:highlight>
              <a:latin typeface="Candara" panose="020E0502030303020204" pitchFamily="34" charset="0"/>
              <a:ea typeface="+mn-ea"/>
              <a:cs typeface="+mn-cs"/>
            </a:rPr>
            <a:t>Démo projet</a:t>
          </a:r>
          <a:endParaRPr lang="fr-CA" sz="2000" kern="1200" dirty="0">
            <a:solidFill>
              <a:prstClr val="black">
                <a:hueOff val="0"/>
                <a:satOff val="0"/>
                <a:lumOff val="0"/>
                <a:alphaOff val="0"/>
              </a:prstClr>
            </a:solidFill>
            <a:highlight>
              <a:srgbClr val="FFFF00"/>
            </a:highlight>
            <a:latin typeface="Candara" panose="020E0502030303020204" pitchFamily="34" charset="0"/>
            <a:ea typeface="+mn-ea"/>
            <a:cs typeface="+mn-cs"/>
          </a:endParaRPr>
        </a:p>
      </dsp:txBody>
      <dsp:txXfrm>
        <a:off x="3854656" y="2509074"/>
        <a:ext cx="1155715" cy="1823210"/>
      </dsp:txXfrm>
    </dsp:sp>
    <dsp:sp modelId="{0241B79B-BDCF-45DF-A028-F427D7922D19}">
      <dsp:nvSpPr>
        <dsp:cNvPr id="0" name=""/>
        <dsp:cNvSpPr/>
      </dsp:nvSpPr>
      <dsp:spPr>
        <a:xfrm>
          <a:off x="4443229" y="1738794"/>
          <a:ext cx="334182" cy="33418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53A4AA-A0C8-4BBD-8F41-00C77D7B6132}">
      <dsp:nvSpPr>
        <dsp:cNvPr id="0" name=""/>
        <dsp:cNvSpPr/>
      </dsp:nvSpPr>
      <dsp:spPr>
        <a:xfrm>
          <a:off x="4610320" y="1905886"/>
          <a:ext cx="1343693" cy="2445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077" tIns="0" rIns="0" bIns="0" numCol="1" spcCol="1270" anchor="t" anchorCtr="0">
          <a:noAutofit/>
        </a:bodyPr>
        <a:lstStyle/>
        <a:p>
          <a:pPr marL="0" lvl="0" indent="0" algn="l" defTabSz="711200">
            <a:lnSpc>
              <a:spcPct val="90000"/>
            </a:lnSpc>
            <a:spcBef>
              <a:spcPct val="0"/>
            </a:spcBef>
            <a:spcAft>
              <a:spcPct val="35000"/>
            </a:spcAft>
            <a:buNone/>
          </a:pPr>
          <a:r>
            <a:rPr lang="fr-CA" sz="1600" kern="1200" dirty="0">
              <a:latin typeface="Candara" panose="020E0502030303020204" pitchFamily="34" charset="0"/>
            </a:rPr>
            <a:t>Nouvelles assertions JUNIT5</a:t>
          </a:r>
        </a:p>
      </dsp:txBody>
      <dsp:txXfrm>
        <a:off x="4610320" y="1905886"/>
        <a:ext cx="1343693" cy="2445451"/>
      </dsp:txXfrm>
    </dsp:sp>
    <dsp:sp modelId="{57978EE8-CAF1-4016-87EC-3616A0E78E8B}">
      <dsp:nvSpPr>
        <dsp:cNvPr id="0" name=""/>
        <dsp:cNvSpPr/>
      </dsp:nvSpPr>
      <dsp:spPr>
        <a:xfrm>
          <a:off x="5738187" y="1220115"/>
          <a:ext cx="431652" cy="43165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8E7E1A-C98E-42B2-87FB-0897499066CE}">
      <dsp:nvSpPr>
        <dsp:cNvPr id="0" name=""/>
        <dsp:cNvSpPr/>
      </dsp:nvSpPr>
      <dsp:spPr>
        <a:xfrm>
          <a:off x="5954014" y="1435941"/>
          <a:ext cx="1392428" cy="2915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724" tIns="0" rIns="0" bIns="0" numCol="1" spcCol="1270" anchor="t" anchorCtr="0">
          <a:noAutofit/>
        </a:bodyPr>
        <a:lstStyle/>
        <a:p>
          <a:pPr marL="0" lvl="0" indent="0" algn="l" defTabSz="800100">
            <a:lnSpc>
              <a:spcPct val="90000"/>
            </a:lnSpc>
            <a:spcBef>
              <a:spcPct val="0"/>
            </a:spcBef>
            <a:spcAft>
              <a:spcPct val="35000"/>
            </a:spcAft>
            <a:buNone/>
          </a:pPr>
          <a:r>
            <a:rPr lang="fr-CA" sz="1800" kern="1200" dirty="0">
              <a:latin typeface="Candara" panose="020E0502030303020204" pitchFamily="34" charset="0"/>
            </a:rPr>
            <a:t>Exceptions</a:t>
          </a:r>
          <a:endParaRPr lang="fr-CA" sz="2000" kern="1200" dirty="0">
            <a:latin typeface="Candara" panose="020E0502030303020204" pitchFamily="34" charset="0"/>
          </a:endParaRPr>
        </a:p>
      </dsp:txBody>
      <dsp:txXfrm>
        <a:off x="5954014" y="1435941"/>
        <a:ext cx="1392428" cy="2915396"/>
      </dsp:txXfrm>
    </dsp:sp>
    <dsp:sp modelId="{DBBB548B-C045-472A-BE76-2E95F6B7FEEB}">
      <dsp:nvSpPr>
        <dsp:cNvPr id="0" name=""/>
        <dsp:cNvSpPr/>
      </dsp:nvSpPr>
      <dsp:spPr>
        <a:xfrm>
          <a:off x="7071437" y="873748"/>
          <a:ext cx="550009" cy="5500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156B20-88CD-46E4-8ADF-2ACC6419CF75}">
      <dsp:nvSpPr>
        <dsp:cNvPr id="0" name=""/>
        <dsp:cNvSpPr/>
      </dsp:nvSpPr>
      <dsp:spPr>
        <a:xfrm>
          <a:off x="7346442" y="1148753"/>
          <a:ext cx="1392428" cy="3202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438" tIns="0" rIns="0" bIns="0" numCol="1" spcCol="1270" anchor="t" anchorCtr="0">
          <a:noAutofit/>
        </a:bodyPr>
        <a:lstStyle/>
        <a:p>
          <a:pPr marL="0" lvl="0" indent="0" algn="l" defTabSz="711200">
            <a:lnSpc>
              <a:spcPct val="90000"/>
            </a:lnSpc>
            <a:spcBef>
              <a:spcPct val="0"/>
            </a:spcBef>
            <a:spcAft>
              <a:spcPct val="35000"/>
            </a:spcAft>
            <a:buNone/>
          </a:pPr>
          <a:r>
            <a:rPr lang="fr-CA" sz="1600" kern="1200" dirty="0">
              <a:latin typeface="Candara" panose="020E0502030303020204" pitchFamily="34" charset="0"/>
            </a:rPr>
            <a:t>Temps d’exécution</a:t>
          </a:r>
        </a:p>
      </dsp:txBody>
      <dsp:txXfrm>
        <a:off x="7346442" y="1148753"/>
        <a:ext cx="1392428" cy="320258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07A421-4D0B-477C-9C4E-50BABE479473}">
      <dsp:nvSpPr>
        <dsp:cNvPr id="0" name=""/>
        <dsp:cNvSpPr/>
      </dsp:nvSpPr>
      <dsp:spPr>
        <a:xfrm rot="4396374">
          <a:off x="3116377" y="865882"/>
          <a:ext cx="3756332" cy="2619573"/>
        </a:xfrm>
        <a:prstGeom prst="swooshArrow">
          <a:avLst>
            <a:gd name="adj1" fmla="val 16310"/>
            <a:gd name="adj2" fmla="val 313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6CC820-2D8A-4AF9-9948-ED5AF1047EC1}">
      <dsp:nvSpPr>
        <dsp:cNvPr id="0" name=""/>
        <dsp:cNvSpPr/>
      </dsp:nvSpPr>
      <dsp:spPr>
        <a:xfrm>
          <a:off x="4683858" y="1324547"/>
          <a:ext cx="94859" cy="94859"/>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D67B54-6AB7-40CF-B317-CE0D37F5D47A}">
      <dsp:nvSpPr>
        <dsp:cNvPr id="0" name=""/>
        <dsp:cNvSpPr/>
      </dsp:nvSpPr>
      <dsp:spPr>
        <a:xfrm>
          <a:off x="5510003" y="2129979"/>
          <a:ext cx="94859" cy="94859"/>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1C174A-29D4-4063-B553-B7429072AE03}">
      <dsp:nvSpPr>
        <dsp:cNvPr id="0" name=""/>
        <dsp:cNvSpPr/>
      </dsp:nvSpPr>
      <dsp:spPr>
        <a:xfrm>
          <a:off x="2864564" y="0"/>
          <a:ext cx="1770994"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b" anchorCtr="0">
          <a:noAutofit/>
        </a:bodyPr>
        <a:lstStyle/>
        <a:p>
          <a:pPr marL="0" lvl="0" indent="0" algn="ctr" defTabSz="711200">
            <a:lnSpc>
              <a:spcPct val="90000"/>
            </a:lnSpc>
            <a:spcBef>
              <a:spcPct val="0"/>
            </a:spcBef>
            <a:spcAft>
              <a:spcPct val="35000"/>
            </a:spcAft>
            <a:buNone/>
          </a:pPr>
          <a:r>
            <a:rPr lang="fr-CA" sz="1600" kern="1200" dirty="0">
              <a:latin typeface="Candara" panose="020E0502030303020204" pitchFamily="34" charset="0"/>
            </a:rPr>
            <a:t>INTRODUCTION</a:t>
          </a:r>
          <a:endParaRPr lang="fr-CA" sz="1200" kern="1200" dirty="0"/>
        </a:p>
      </dsp:txBody>
      <dsp:txXfrm>
        <a:off x="2864564" y="0"/>
        <a:ext cx="1770994" cy="696214"/>
      </dsp:txXfrm>
    </dsp:sp>
    <dsp:sp modelId="{62C6C432-E37B-4564-A2CA-5040EC45DFEF}">
      <dsp:nvSpPr>
        <dsp:cNvPr id="0" name=""/>
        <dsp:cNvSpPr/>
      </dsp:nvSpPr>
      <dsp:spPr>
        <a:xfrm>
          <a:off x="5209935" y="1023869"/>
          <a:ext cx="2441100"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fr-CA" sz="1600" kern="1200" dirty="0">
              <a:latin typeface="Candara" panose="020E0502030303020204" pitchFamily="34" charset="0"/>
            </a:rPr>
            <a:t>PRÉSENTATION DU PROJET</a:t>
          </a:r>
        </a:p>
      </dsp:txBody>
      <dsp:txXfrm>
        <a:off x="5209935" y="1023869"/>
        <a:ext cx="2441100" cy="696214"/>
      </dsp:txXfrm>
    </dsp:sp>
    <dsp:sp modelId="{4627CA45-86AD-415A-A211-59E5A7B9C710}">
      <dsp:nvSpPr>
        <dsp:cNvPr id="0" name=""/>
        <dsp:cNvSpPr/>
      </dsp:nvSpPr>
      <dsp:spPr>
        <a:xfrm>
          <a:off x="2864564" y="1829302"/>
          <a:ext cx="2393235"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r" defTabSz="977900">
            <a:lnSpc>
              <a:spcPct val="90000"/>
            </a:lnSpc>
            <a:spcBef>
              <a:spcPct val="0"/>
            </a:spcBef>
            <a:spcAft>
              <a:spcPct val="35000"/>
            </a:spcAft>
            <a:buNone/>
          </a:pPr>
          <a:r>
            <a:rPr lang="fr-CA" sz="2200" kern="1200" dirty="0">
              <a:latin typeface="Candara" panose="020E0502030303020204" pitchFamily="34" charset="0"/>
            </a:rPr>
            <a:t>LES ANNOTATIONS</a:t>
          </a:r>
        </a:p>
      </dsp:txBody>
      <dsp:txXfrm>
        <a:off x="2864564" y="1829302"/>
        <a:ext cx="2393235" cy="696214"/>
      </dsp:txXfrm>
    </dsp:sp>
    <dsp:sp modelId="{115A0E91-484A-4FB3-AD12-11C8566D6B62}">
      <dsp:nvSpPr>
        <dsp:cNvPr id="0" name=""/>
        <dsp:cNvSpPr/>
      </dsp:nvSpPr>
      <dsp:spPr>
        <a:xfrm>
          <a:off x="5257800" y="3655123"/>
          <a:ext cx="2393235"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t" anchorCtr="0">
          <a:noAutofit/>
        </a:bodyPr>
        <a:lstStyle/>
        <a:p>
          <a:pPr marL="0" lvl="0" indent="0" algn="ctr" defTabSz="977900">
            <a:lnSpc>
              <a:spcPct val="90000"/>
            </a:lnSpc>
            <a:spcBef>
              <a:spcPct val="0"/>
            </a:spcBef>
            <a:spcAft>
              <a:spcPct val="35000"/>
            </a:spcAft>
            <a:buNone/>
          </a:pPr>
          <a:r>
            <a:rPr lang="fr-CA" sz="2200" kern="1200" dirty="0">
              <a:highlight>
                <a:srgbClr val="FFFF00"/>
              </a:highlight>
              <a:latin typeface="Candara" panose="020E0502030303020204" pitchFamily="34" charset="0"/>
            </a:rPr>
            <a:t>LES ASSERTIONS</a:t>
          </a:r>
        </a:p>
      </dsp:txBody>
      <dsp:txXfrm>
        <a:off x="5257800" y="3655123"/>
        <a:ext cx="2393235" cy="69621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4CC7C1-9560-4618-80EB-EFE9B5397D38}">
      <dsp:nvSpPr>
        <dsp:cNvPr id="0" name=""/>
        <dsp:cNvSpPr/>
      </dsp:nvSpPr>
      <dsp:spPr>
        <a:xfrm>
          <a:off x="3434067" y="0"/>
          <a:ext cx="6962140" cy="4351338"/>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9E7576-9370-4F0C-A2D7-CBF7BEC4B8FF}">
      <dsp:nvSpPr>
        <dsp:cNvPr id="0" name=""/>
        <dsp:cNvSpPr/>
      </dsp:nvSpPr>
      <dsp:spPr>
        <a:xfrm>
          <a:off x="2462500" y="3235654"/>
          <a:ext cx="160129" cy="16012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D22A0A-60E5-4678-997A-F09CD6FBD2AD}">
      <dsp:nvSpPr>
        <dsp:cNvPr id="0" name=""/>
        <dsp:cNvSpPr/>
      </dsp:nvSpPr>
      <dsp:spPr>
        <a:xfrm>
          <a:off x="2881971" y="3274222"/>
          <a:ext cx="912040" cy="103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849" tIns="0" rIns="0" bIns="0" numCol="1" spcCol="1270" anchor="t" anchorCtr="0">
          <a:noAutofit/>
        </a:bodyPr>
        <a:lstStyle/>
        <a:p>
          <a:pPr marL="0" lvl="0" indent="0" algn="ctr" defTabSz="800100">
            <a:lnSpc>
              <a:spcPct val="90000"/>
            </a:lnSpc>
            <a:spcBef>
              <a:spcPct val="0"/>
            </a:spcBef>
            <a:spcAft>
              <a:spcPct val="35000"/>
            </a:spcAft>
            <a:buNone/>
          </a:pPr>
          <a:r>
            <a:rPr lang="fr-CA" sz="1800" b="0" kern="1200" dirty="0">
              <a:latin typeface="Candara" panose="020E0502030303020204" pitchFamily="34" charset="0"/>
            </a:rPr>
            <a:t>Liste</a:t>
          </a:r>
          <a:endParaRPr lang="fr-CA" sz="1400" b="0" kern="1200" dirty="0"/>
        </a:p>
      </dsp:txBody>
      <dsp:txXfrm>
        <a:off x="2881971" y="3274222"/>
        <a:ext cx="912040" cy="1035618"/>
      </dsp:txXfrm>
    </dsp:sp>
    <dsp:sp modelId="{CB5C718A-70C5-498F-B30B-0B2F69434281}">
      <dsp:nvSpPr>
        <dsp:cNvPr id="0" name=""/>
        <dsp:cNvSpPr/>
      </dsp:nvSpPr>
      <dsp:spPr>
        <a:xfrm>
          <a:off x="3329286" y="2402808"/>
          <a:ext cx="250637" cy="25063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DFDF11-0F49-4EC0-B141-C1167942F2EC}">
      <dsp:nvSpPr>
        <dsp:cNvPr id="0" name=""/>
        <dsp:cNvSpPr/>
      </dsp:nvSpPr>
      <dsp:spPr>
        <a:xfrm>
          <a:off x="3854656" y="2509074"/>
          <a:ext cx="1155715" cy="1823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849" tIns="0" rIns="0" bIns="0" numCol="1" spcCol="1270" anchor="t" anchorCtr="0">
          <a:noAutofit/>
        </a:bodyPr>
        <a:lstStyle/>
        <a:p>
          <a:pPr marL="0" lvl="0" indent="0" algn="l" defTabSz="800100">
            <a:lnSpc>
              <a:spcPct val="90000"/>
            </a:lnSpc>
            <a:spcBef>
              <a:spcPct val="0"/>
            </a:spcBef>
            <a:spcAft>
              <a:spcPct val="35000"/>
            </a:spcAft>
            <a:buNone/>
          </a:pPr>
          <a:r>
            <a:rPr lang="fr-CA" sz="1800" kern="1200" dirty="0">
              <a:solidFill>
                <a:prstClr val="black">
                  <a:hueOff val="0"/>
                  <a:satOff val="0"/>
                  <a:lumOff val="0"/>
                  <a:alphaOff val="0"/>
                </a:prstClr>
              </a:solidFill>
              <a:latin typeface="Candara" panose="020E0502030303020204" pitchFamily="34" charset="0"/>
              <a:ea typeface="+mn-ea"/>
              <a:cs typeface="+mn-cs"/>
            </a:rPr>
            <a:t>Démo projet</a:t>
          </a:r>
          <a:endParaRPr lang="fr-CA" sz="2000" kern="1200" dirty="0">
            <a:solidFill>
              <a:prstClr val="black">
                <a:hueOff val="0"/>
                <a:satOff val="0"/>
                <a:lumOff val="0"/>
                <a:alphaOff val="0"/>
              </a:prstClr>
            </a:solidFill>
            <a:latin typeface="Candara" panose="020E0502030303020204" pitchFamily="34" charset="0"/>
            <a:ea typeface="+mn-ea"/>
            <a:cs typeface="+mn-cs"/>
          </a:endParaRPr>
        </a:p>
      </dsp:txBody>
      <dsp:txXfrm>
        <a:off x="3854656" y="2509074"/>
        <a:ext cx="1155715" cy="1823210"/>
      </dsp:txXfrm>
    </dsp:sp>
    <dsp:sp modelId="{0241B79B-BDCF-45DF-A028-F427D7922D19}">
      <dsp:nvSpPr>
        <dsp:cNvPr id="0" name=""/>
        <dsp:cNvSpPr/>
      </dsp:nvSpPr>
      <dsp:spPr>
        <a:xfrm>
          <a:off x="4443229" y="1738794"/>
          <a:ext cx="334182" cy="33418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53A4AA-A0C8-4BBD-8F41-00C77D7B6132}">
      <dsp:nvSpPr>
        <dsp:cNvPr id="0" name=""/>
        <dsp:cNvSpPr/>
      </dsp:nvSpPr>
      <dsp:spPr>
        <a:xfrm>
          <a:off x="4610320" y="1905886"/>
          <a:ext cx="1343693" cy="2445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077" tIns="0" rIns="0" bIns="0" numCol="1" spcCol="1270" anchor="t" anchorCtr="0">
          <a:noAutofit/>
        </a:bodyPr>
        <a:lstStyle/>
        <a:p>
          <a:pPr marL="0" lvl="0" indent="0" algn="l" defTabSz="711200">
            <a:lnSpc>
              <a:spcPct val="90000"/>
            </a:lnSpc>
            <a:spcBef>
              <a:spcPct val="0"/>
            </a:spcBef>
            <a:spcAft>
              <a:spcPct val="35000"/>
            </a:spcAft>
            <a:buNone/>
          </a:pPr>
          <a:r>
            <a:rPr lang="fr-CA" sz="1600" kern="1200" dirty="0">
              <a:highlight>
                <a:srgbClr val="FFFF00"/>
              </a:highlight>
              <a:latin typeface="Candara" panose="020E0502030303020204" pitchFamily="34" charset="0"/>
            </a:rPr>
            <a:t>Nouvelles assertions JUNIT5</a:t>
          </a:r>
        </a:p>
      </dsp:txBody>
      <dsp:txXfrm>
        <a:off x="4610320" y="1905886"/>
        <a:ext cx="1343693" cy="2445451"/>
      </dsp:txXfrm>
    </dsp:sp>
    <dsp:sp modelId="{57978EE8-CAF1-4016-87EC-3616A0E78E8B}">
      <dsp:nvSpPr>
        <dsp:cNvPr id="0" name=""/>
        <dsp:cNvSpPr/>
      </dsp:nvSpPr>
      <dsp:spPr>
        <a:xfrm>
          <a:off x="5738187" y="1220115"/>
          <a:ext cx="431652" cy="43165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8E7E1A-C98E-42B2-87FB-0897499066CE}">
      <dsp:nvSpPr>
        <dsp:cNvPr id="0" name=""/>
        <dsp:cNvSpPr/>
      </dsp:nvSpPr>
      <dsp:spPr>
        <a:xfrm>
          <a:off x="5954014" y="1435941"/>
          <a:ext cx="1392428" cy="2915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724" tIns="0" rIns="0" bIns="0" numCol="1" spcCol="1270" anchor="t" anchorCtr="0">
          <a:noAutofit/>
        </a:bodyPr>
        <a:lstStyle/>
        <a:p>
          <a:pPr marL="0" lvl="0" indent="0" algn="l" defTabSz="800100">
            <a:lnSpc>
              <a:spcPct val="90000"/>
            </a:lnSpc>
            <a:spcBef>
              <a:spcPct val="0"/>
            </a:spcBef>
            <a:spcAft>
              <a:spcPct val="35000"/>
            </a:spcAft>
            <a:buNone/>
          </a:pPr>
          <a:r>
            <a:rPr lang="fr-CA" sz="1800" kern="1200" dirty="0">
              <a:latin typeface="Candara" panose="020E0502030303020204" pitchFamily="34" charset="0"/>
            </a:rPr>
            <a:t>Exceptions</a:t>
          </a:r>
          <a:endParaRPr lang="fr-CA" sz="2000" kern="1200" dirty="0">
            <a:latin typeface="Candara" panose="020E0502030303020204" pitchFamily="34" charset="0"/>
          </a:endParaRPr>
        </a:p>
      </dsp:txBody>
      <dsp:txXfrm>
        <a:off x="5954014" y="1435941"/>
        <a:ext cx="1392428" cy="2915396"/>
      </dsp:txXfrm>
    </dsp:sp>
    <dsp:sp modelId="{DBBB548B-C045-472A-BE76-2E95F6B7FEEB}">
      <dsp:nvSpPr>
        <dsp:cNvPr id="0" name=""/>
        <dsp:cNvSpPr/>
      </dsp:nvSpPr>
      <dsp:spPr>
        <a:xfrm>
          <a:off x="7071437" y="873748"/>
          <a:ext cx="550009" cy="5500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156B20-88CD-46E4-8ADF-2ACC6419CF75}">
      <dsp:nvSpPr>
        <dsp:cNvPr id="0" name=""/>
        <dsp:cNvSpPr/>
      </dsp:nvSpPr>
      <dsp:spPr>
        <a:xfrm>
          <a:off x="7346442" y="1148753"/>
          <a:ext cx="1392428" cy="3202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438" tIns="0" rIns="0" bIns="0" numCol="1" spcCol="1270" anchor="t" anchorCtr="0">
          <a:noAutofit/>
        </a:bodyPr>
        <a:lstStyle/>
        <a:p>
          <a:pPr marL="0" lvl="0" indent="0" algn="l" defTabSz="711200">
            <a:lnSpc>
              <a:spcPct val="90000"/>
            </a:lnSpc>
            <a:spcBef>
              <a:spcPct val="0"/>
            </a:spcBef>
            <a:spcAft>
              <a:spcPct val="35000"/>
            </a:spcAft>
            <a:buNone/>
          </a:pPr>
          <a:r>
            <a:rPr lang="fr-CA" sz="1600" kern="1200" dirty="0">
              <a:latin typeface="Candara" panose="020E0502030303020204" pitchFamily="34" charset="0"/>
            </a:rPr>
            <a:t>Temps d’exécution</a:t>
          </a:r>
        </a:p>
      </dsp:txBody>
      <dsp:txXfrm>
        <a:off x="7346442" y="1148753"/>
        <a:ext cx="1392428" cy="320258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07A421-4D0B-477C-9C4E-50BABE479473}">
      <dsp:nvSpPr>
        <dsp:cNvPr id="0" name=""/>
        <dsp:cNvSpPr/>
      </dsp:nvSpPr>
      <dsp:spPr>
        <a:xfrm rot="4396374">
          <a:off x="3116377" y="865882"/>
          <a:ext cx="3756332" cy="2619573"/>
        </a:xfrm>
        <a:prstGeom prst="swooshArrow">
          <a:avLst>
            <a:gd name="adj1" fmla="val 16310"/>
            <a:gd name="adj2" fmla="val 313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6CC820-2D8A-4AF9-9948-ED5AF1047EC1}">
      <dsp:nvSpPr>
        <dsp:cNvPr id="0" name=""/>
        <dsp:cNvSpPr/>
      </dsp:nvSpPr>
      <dsp:spPr>
        <a:xfrm>
          <a:off x="4683858" y="1324547"/>
          <a:ext cx="94859" cy="94859"/>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D67B54-6AB7-40CF-B317-CE0D37F5D47A}">
      <dsp:nvSpPr>
        <dsp:cNvPr id="0" name=""/>
        <dsp:cNvSpPr/>
      </dsp:nvSpPr>
      <dsp:spPr>
        <a:xfrm>
          <a:off x="5510003" y="2129979"/>
          <a:ext cx="94859" cy="94859"/>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1C174A-29D4-4063-B553-B7429072AE03}">
      <dsp:nvSpPr>
        <dsp:cNvPr id="0" name=""/>
        <dsp:cNvSpPr/>
      </dsp:nvSpPr>
      <dsp:spPr>
        <a:xfrm>
          <a:off x="2864564" y="0"/>
          <a:ext cx="1770994"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b" anchorCtr="0">
          <a:noAutofit/>
        </a:bodyPr>
        <a:lstStyle/>
        <a:p>
          <a:pPr marL="0" lvl="0" indent="0" algn="ctr" defTabSz="711200">
            <a:lnSpc>
              <a:spcPct val="90000"/>
            </a:lnSpc>
            <a:spcBef>
              <a:spcPct val="0"/>
            </a:spcBef>
            <a:spcAft>
              <a:spcPct val="35000"/>
            </a:spcAft>
            <a:buNone/>
          </a:pPr>
          <a:r>
            <a:rPr lang="fr-CA" sz="1600" kern="1200" dirty="0">
              <a:latin typeface="Candara" panose="020E0502030303020204" pitchFamily="34" charset="0"/>
            </a:rPr>
            <a:t>INTRODUCTION</a:t>
          </a:r>
          <a:endParaRPr lang="fr-CA" sz="1200" kern="1200" dirty="0"/>
        </a:p>
      </dsp:txBody>
      <dsp:txXfrm>
        <a:off x="2864564" y="0"/>
        <a:ext cx="1770994" cy="696214"/>
      </dsp:txXfrm>
    </dsp:sp>
    <dsp:sp modelId="{62C6C432-E37B-4564-A2CA-5040EC45DFEF}">
      <dsp:nvSpPr>
        <dsp:cNvPr id="0" name=""/>
        <dsp:cNvSpPr/>
      </dsp:nvSpPr>
      <dsp:spPr>
        <a:xfrm>
          <a:off x="5209935" y="1023869"/>
          <a:ext cx="2441100"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fr-CA" sz="1600" kern="1200" dirty="0">
              <a:latin typeface="Candara" panose="020E0502030303020204" pitchFamily="34" charset="0"/>
            </a:rPr>
            <a:t>PRÉSENTATION DU PROJET</a:t>
          </a:r>
        </a:p>
      </dsp:txBody>
      <dsp:txXfrm>
        <a:off x="5209935" y="1023869"/>
        <a:ext cx="2441100" cy="696214"/>
      </dsp:txXfrm>
    </dsp:sp>
    <dsp:sp modelId="{4627CA45-86AD-415A-A211-59E5A7B9C710}">
      <dsp:nvSpPr>
        <dsp:cNvPr id="0" name=""/>
        <dsp:cNvSpPr/>
      </dsp:nvSpPr>
      <dsp:spPr>
        <a:xfrm>
          <a:off x="2864564" y="1829302"/>
          <a:ext cx="2393235"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r" defTabSz="977900">
            <a:lnSpc>
              <a:spcPct val="90000"/>
            </a:lnSpc>
            <a:spcBef>
              <a:spcPct val="0"/>
            </a:spcBef>
            <a:spcAft>
              <a:spcPct val="35000"/>
            </a:spcAft>
            <a:buNone/>
          </a:pPr>
          <a:r>
            <a:rPr lang="fr-CA" sz="2200" kern="1200" dirty="0">
              <a:latin typeface="Candara" panose="020E0502030303020204" pitchFamily="34" charset="0"/>
            </a:rPr>
            <a:t>LES ANNOTATIONS</a:t>
          </a:r>
        </a:p>
      </dsp:txBody>
      <dsp:txXfrm>
        <a:off x="2864564" y="1829302"/>
        <a:ext cx="2393235" cy="696214"/>
      </dsp:txXfrm>
    </dsp:sp>
    <dsp:sp modelId="{115A0E91-484A-4FB3-AD12-11C8566D6B62}">
      <dsp:nvSpPr>
        <dsp:cNvPr id="0" name=""/>
        <dsp:cNvSpPr/>
      </dsp:nvSpPr>
      <dsp:spPr>
        <a:xfrm>
          <a:off x="5257800" y="3655123"/>
          <a:ext cx="2393235"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t" anchorCtr="0">
          <a:noAutofit/>
        </a:bodyPr>
        <a:lstStyle/>
        <a:p>
          <a:pPr marL="0" lvl="0" indent="0" algn="ctr" defTabSz="977900">
            <a:lnSpc>
              <a:spcPct val="90000"/>
            </a:lnSpc>
            <a:spcBef>
              <a:spcPct val="0"/>
            </a:spcBef>
            <a:spcAft>
              <a:spcPct val="35000"/>
            </a:spcAft>
            <a:buNone/>
          </a:pPr>
          <a:r>
            <a:rPr lang="fr-CA" sz="2200" kern="1200" dirty="0">
              <a:highlight>
                <a:srgbClr val="FFFF00"/>
              </a:highlight>
              <a:latin typeface="Candara" panose="020E0502030303020204" pitchFamily="34" charset="0"/>
            </a:rPr>
            <a:t>LES ASSERTIONS</a:t>
          </a:r>
        </a:p>
      </dsp:txBody>
      <dsp:txXfrm>
        <a:off x="5257800" y="3655123"/>
        <a:ext cx="2393235" cy="69621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4CC7C1-9560-4618-80EB-EFE9B5397D38}">
      <dsp:nvSpPr>
        <dsp:cNvPr id="0" name=""/>
        <dsp:cNvSpPr/>
      </dsp:nvSpPr>
      <dsp:spPr>
        <a:xfrm>
          <a:off x="3434067" y="0"/>
          <a:ext cx="6962140" cy="4351338"/>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9E7576-9370-4F0C-A2D7-CBF7BEC4B8FF}">
      <dsp:nvSpPr>
        <dsp:cNvPr id="0" name=""/>
        <dsp:cNvSpPr/>
      </dsp:nvSpPr>
      <dsp:spPr>
        <a:xfrm>
          <a:off x="2462500" y="3235654"/>
          <a:ext cx="160129" cy="16012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D22A0A-60E5-4678-997A-F09CD6FBD2AD}">
      <dsp:nvSpPr>
        <dsp:cNvPr id="0" name=""/>
        <dsp:cNvSpPr/>
      </dsp:nvSpPr>
      <dsp:spPr>
        <a:xfrm>
          <a:off x="2881971" y="3274222"/>
          <a:ext cx="912040" cy="103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849" tIns="0" rIns="0" bIns="0" numCol="1" spcCol="1270" anchor="t" anchorCtr="0">
          <a:noAutofit/>
        </a:bodyPr>
        <a:lstStyle/>
        <a:p>
          <a:pPr marL="0" lvl="0" indent="0" algn="ctr" defTabSz="800100">
            <a:lnSpc>
              <a:spcPct val="90000"/>
            </a:lnSpc>
            <a:spcBef>
              <a:spcPct val="0"/>
            </a:spcBef>
            <a:spcAft>
              <a:spcPct val="35000"/>
            </a:spcAft>
            <a:buNone/>
          </a:pPr>
          <a:r>
            <a:rPr lang="fr-CA" sz="1800" b="0" kern="1200" dirty="0">
              <a:latin typeface="Candara" panose="020E0502030303020204" pitchFamily="34" charset="0"/>
            </a:rPr>
            <a:t>Liste</a:t>
          </a:r>
          <a:endParaRPr lang="fr-CA" sz="1400" b="0" kern="1200" dirty="0"/>
        </a:p>
      </dsp:txBody>
      <dsp:txXfrm>
        <a:off x="2881971" y="3274222"/>
        <a:ext cx="912040" cy="1035618"/>
      </dsp:txXfrm>
    </dsp:sp>
    <dsp:sp modelId="{CB5C718A-70C5-498F-B30B-0B2F69434281}">
      <dsp:nvSpPr>
        <dsp:cNvPr id="0" name=""/>
        <dsp:cNvSpPr/>
      </dsp:nvSpPr>
      <dsp:spPr>
        <a:xfrm>
          <a:off x="3329286" y="2402808"/>
          <a:ext cx="250637" cy="25063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DFDF11-0F49-4EC0-B141-C1167942F2EC}">
      <dsp:nvSpPr>
        <dsp:cNvPr id="0" name=""/>
        <dsp:cNvSpPr/>
      </dsp:nvSpPr>
      <dsp:spPr>
        <a:xfrm>
          <a:off x="3854656" y="2509074"/>
          <a:ext cx="1155715" cy="1823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849" tIns="0" rIns="0" bIns="0" numCol="1" spcCol="1270" anchor="t" anchorCtr="0">
          <a:noAutofit/>
        </a:bodyPr>
        <a:lstStyle/>
        <a:p>
          <a:pPr marL="0" lvl="0" indent="0" algn="l" defTabSz="800100">
            <a:lnSpc>
              <a:spcPct val="90000"/>
            </a:lnSpc>
            <a:spcBef>
              <a:spcPct val="0"/>
            </a:spcBef>
            <a:spcAft>
              <a:spcPct val="35000"/>
            </a:spcAft>
            <a:buNone/>
          </a:pPr>
          <a:r>
            <a:rPr lang="fr-CA" sz="1800" kern="1200" dirty="0">
              <a:solidFill>
                <a:prstClr val="black">
                  <a:hueOff val="0"/>
                  <a:satOff val="0"/>
                  <a:lumOff val="0"/>
                  <a:alphaOff val="0"/>
                </a:prstClr>
              </a:solidFill>
              <a:latin typeface="Candara" panose="020E0502030303020204" pitchFamily="34" charset="0"/>
              <a:ea typeface="+mn-ea"/>
              <a:cs typeface="+mn-cs"/>
            </a:rPr>
            <a:t>Démo projet</a:t>
          </a:r>
          <a:endParaRPr lang="fr-CA" sz="2000" kern="1200" dirty="0">
            <a:solidFill>
              <a:prstClr val="black">
                <a:hueOff val="0"/>
                <a:satOff val="0"/>
                <a:lumOff val="0"/>
                <a:alphaOff val="0"/>
              </a:prstClr>
            </a:solidFill>
            <a:latin typeface="Candara" panose="020E0502030303020204" pitchFamily="34" charset="0"/>
            <a:ea typeface="+mn-ea"/>
            <a:cs typeface="+mn-cs"/>
          </a:endParaRPr>
        </a:p>
      </dsp:txBody>
      <dsp:txXfrm>
        <a:off x="3854656" y="2509074"/>
        <a:ext cx="1155715" cy="1823210"/>
      </dsp:txXfrm>
    </dsp:sp>
    <dsp:sp modelId="{0241B79B-BDCF-45DF-A028-F427D7922D19}">
      <dsp:nvSpPr>
        <dsp:cNvPr id="0" name=""/>
        <dsp:cNvSpPr/>
      </dsp:nvSpPr>
      <dsp:spPr>
        <a:xfrm>
          <a:off x="4443229" y="1738794"/>
          <a:ext cx="334182" cy="33418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53A4AA-A0C8-4BBD-8F41-00C77D7B6132}">
      <dsp:nvSpPr>
        <dsp:cNvPr id="0" name=""/>
        <dsp:cNvSpPr/>
      </dsp:nvSpPr>
      <dsp:spPr>
        <a:xfrm>
          <a:off x="4610320" y="1905886"/>
          <a:ext cx="1343693" cy="2445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077" tIns="0" rIns="0" bIns="0" numCol="1" spcCol="1270" anchor="t" anchorCtr="0">
          <a:noAutofit/>
        </a:bodyPr>
        <a:lstStyle/>
        <a:p>
          <a:pPr marL="0" lvl="0" indent="0" algn="l" defTabSz="711200">
            <a:lnSpc>
              <a:spcPct val="90000"/>
            </a:lnSpc>
            <a:spcBef>
              <a:spcPct val="0"/>
            </a:spcBef>
            <a:spcAft>
              <a:spcPct val="35000"/>
            </a:spcAft>
            <a:buNone/>
          </a:pPr>
          <a:r>
            <a:rPr lang="fr-CA" sz="1600" kern="1200" dirty="0">
              <a:latin typeface="Candara" panose="020E0502030303020204" pitchFamily="34" charset="0"/>
            </a:rPr>
            <a:t>Nouvelles assertions JUNIT5</a:t>
          </a:r>
        </a:p>
      </dsp:txBody>
      <dsp:txXfrm>
        <a:off x="4610320" y="1905886"/>
        <a:ext cx="1343693" cy="2445451"/>
      </dsp:txXfrm>
    </dsp:sp>
    <dsp:sp modelId="{57978EE8-CAF1-4016-87EC-3616A0E78E8B}">
      <dsp:nvSpPr>
        <dsp:cNvPr id="0" name=""/>
        <dsp:cNvSpPr/>
      </dsp:nvSpPr>
      <dsp:spPr>
        <a:xfrm>
          <a:off x="5738187" y="1220115"/>
          <a:ext cx="431652" cy="43165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8E7E1A-C98E-42B2-87FB-0897499066CE}">
      <dsp:nvSpPr>
        <dsp:cNvPr id="0" name=""/>
        <dsp:cNvSpPr/>
      </dsp:nvSpPr>
      <dsp:spPr>
        <a:xfrm>
          <a:off x="5954014" y="1435941"/>
          <a:ext cx="1392428" cy="2915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724" tIns="0" rIns="0" bIns="0" numCol="1" spcCol="1270" anchor="t" anchorCtr="0">
          <a:noAutofit/>
        </a:bodyPr>
        <a:lstStyle/>
        <a:p>
          <a:pPr marL="0" lvl="0" indent="0" algn="l" defTabSz="800100">
            <a:lnSpc>
              <a:spcPct val="90000"/>
            </a:lnSpc>
            <a:spcBef>
              <a:spcPct val="0"/>
            </a:spcBef>
            <a:spcAft>
              <a:spcPct val="35000"/>
            </a:spcAft>
            <a:buNone/>
          </a:pPr>
          <a:r>
            <a:rPr lang="fr-CA" sz="1800" kern="1200" dirty="0">
              <a:highlight>
                <a:srgbClr val="FFFF00"/>
              </a:highlight>
              <a:latin typeface="Candara" panose="020E0502030303020204" pitchFamily="34" charset="0"/>
            </a:rPr>
            <a:t>Exceptions</a:t>
          </a:r>
          <a:endParaRPr lang="fr-CA" sz="2000" kern="1200" dirty="0">
            <a:highlight>
              <a:srgbClr val="FFFF00"/>
            </a:highlight>
            <a:latin typeface="Candara" panose="020E0502030303020204" pitchFamily="34" charset="0"/>
          </a:endParaRPr>
        </a:p>
      </dsp:txBody>
      <dsp:txXfrm>
        <a:off x="5954014" y="1435941"/>
        <a:ext cx="1392428" cy="2915396"/>
      </dsp:txXfrm>
    </dsp:sp>
    <dsp:sp modelId="{DBBB548B-C045-472A-BE76-2E95F6B7FEEB}">
      <dsp:nvSpPr>
        <dsp:cNvPr id="0" name=""/>
        <dsp:cNvSpPr/>
      </dsp:nvSpPr>
      <dsp:spPr>
        <a:xfrm>
          <a:off x="7071437" y="873748"/>
          <a:ext cx="550009" cy="5500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156B20-88CD-46E4-8ADF-2ACC6419CF75}">
      <dsp:nvSpPr>
        <dsp:cNvPr id="0" name=""/>
        <dsp:cNvSpPr/>
      </dsp:nvSpPr>
      <dsp:spPr>
        <a:xfrm>
          <a:off x="7346442" y="1148753"/>
          <a:ext cx="1392428" cy="3202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438" tIns="0" rIns="0" bIns="0" numCol="1" spcCol="1270" anchor="t" anchorCtr="0">
          <a:noAutofit/>
        </a:bodyPr>
        <a:lstStyle/>
        <a:p>
          <a:pPr marL="0" lvl="0" indent="0" algn="l" defTabSz="711200">
            <a:lnSpc>
              <a:spcPct val="90000"/>
            </a:lnSpc>
            <a:spcBef>
              <a:spcPct val="0"/>
            </a:spcBef>
            <a:spcAft>
              <a:spcPct val="35000"/>
            </a:spcAft>
            <a:buNone/>
          </a:pPr>
          <a:r>
            <a:rPr lang="fr-CA" sz="1600" kern="1200" dirty="0">
              <a:latin typeface="Candara" panose="020E0502030303020204" pitchFamily="34" charset="0"/>
            </a:rPr>
            <a:t>Temps d’exécution</a:t>
          </a:r>
        </a:p>
      </dsp:txBody>
      <dsp:txXfrm>
        <a:off x="7346442" y="1148753"/>
        <a:ext cx="1392428" cy="320258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07A421-4D0B-477C-9C4E-50BABE479473}">
      <dsp:nvSpPr>
        <dsp:cNvPr id="0" name=""/>
        <dsp:cNvSpPr/>
      </dsp:nvSpPr>
      <dsp:spPr>
        <a:xfrm rot="4396374">
          <a:off x="3116377" y="865882"/>
          <a:ext cx="3756332" cy="2619573"/>
        </a:xfrm>
        <a:prstGeom prst="swooshArrow">
          <a:avLst>
            <a:gd name="adj1" fmla="val 16310"/>
            <a:gd name="adj2" fmla="val 313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6CC820-2D8A-4AF9-9948-ED5AF1047EC1}">
      <dsp:nvSpPr>
        <dsp:cNvPr id="0" name=""/>
        <dsp:cNvSpPr/>
      </dsp:nvSpPr>
      <dsp:spPr>
        <a:xfrm>
          <a:off x="4683858" y="1324547"/>
          <a:ext cx="94859" cy="94859"/>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D67B54-6AB7-40CF-B317-CE0D37F5D47A}">
      <dsp:nvSpPr>
        <dsp:cNvPr id="0" name=""/>
        <dsp:cNvSpPr/>
      </dsp:nvSpPr>
      <dsp:spPr>
        <a:xfrm>
          <a:off x="5510003" y="2129979"/>
          <a:ext cx="94859" cy="94859"/>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1C174A-29D4-4063-B553-B7429072AE03}">
      <dsp:nvSpPr>
        <dsp:cNvPr id="0" name=""/>
        <dsp:cNvSpPr/>
      </dsp:nvSpPr>
      <dsp:spPr>
        <a:xfrm>
          <a:off x="2864564" y="0"/>
          <a:ext cx="1770994"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b" anchorCtr="0">
          <a:noAutofit/>
        </a:bodyPr>
        <a:lstStyle/>
        <a:p>
          <a:pPr marL="0" lvl="0" indent="0" algn="ctr" defTabSz="711200">
            <a:lnSpc>
              <a:spcPct val="90000"/>
            </a:lnSpc>
            <a:spcBef>
              <a:spcPct val="0"/>
            </a:spcBef>
            <a:spcAft>
              <a:spcPct val="35000"/>
            </a:spcAft>
            <a:buNone/>
          </a:pPr>
          <a:r>
            <a:rPr lang="fr-CA" sz="1600" kern="1200" dirty="0">
              <a:latin typeface="Candara" panose="020E0502030303020204" pitchFamily="34" charset="0"/>
            </a:rPr>
            <a:t>INTRODUCTION</a:t>
          </a:r>
          <a:endParaRPr lang="fr-CA" sz="1200" kern="1200" dirty="0"/>
        </a:p>
      </dsp:txBody>
      <dsp:txXfrm>
        <a:off x="2864564" y="0"/>
        <a:ext cx="1770994" cy="696214"/>
      </dsp:txXfrm>
    </dsp:sp>
    <dsp:sp modelId="{62C6C432-E37B-4564-A2CA-5040EC45DFEF}">
      <dsp:nvSpPr>
        <dsp:cNvPr id="0" name=""/>
        <dsp:cNvSpPr/>
      </dsp:nvSpPr>
      <dsp:spPr>
        <a:xfrm>
          <a:off x="5209935" y="1023869"/>
          <a:ext cx="2441100"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fr-CA" sz="1600" kern="1200" dirty="0">
              <a:latin typeface="Candara" panose="020E0502030303020204" pitchFamily="34" charset="0"/>
            </a:rPr>
            <a:t>PRÉSENTATION DU PROJET</a:t>
          </a:r>
        </a:p>
      </dsp:txBody>
      <dsp:txXfrm>
        <a:off x="5209935" y="1023869"/>
        <a:ext cx="2441100" cy="696214"/>
      </dsp:txXfrm>
    </dsp:sp>
    <dsp:sp modelId="{4627CA45-86AD-415A-A211-59E5A7B9C710}">
      <dsp:nvSpPr>
        <dsp:cNvPr id="0" name=""/>
        <dsp:cNvSpPr/>
      </dsp:nvSpPr>
      <dsp:spPr>
        <a:xfrm>
          <a:off x="2864564" y="1829302"/>
          <a:ext cx="2393235"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r" defTabSz="977900">
            <a:lnSpc>
              <a:spcPct val="90000"/>
            </a:lnSpc>
            <a:spcBef>
              <a:spcPct val="0"/>
            </a:spcBef>
            <a:spcAft>
              <a:spcPct val="35000"/>
            </a:spcAft>
            <a:buNone/>
          </a:pPr>
          <a:r>
            <a:rPr lang="fr-CA" sz="2200" kern="1200" dirty="0">
              <a:latin typeface="Candara" panose="020E0502030303020204" pitchFamily="34" charset="0"/>
            </a:rPr>
            <a:t>LES ANNOTATIONS</a:t>
          </a:r>
        </a:p>
      </dsp:txBody>
      <dsp:txXfrm>
        <a:off x="2864564" y="1829302"/>
        <a:ext cx="2393235" cy="696214"/>
      </dsp:txXfrm>
    </dsp:sp>
    <dsp:sp modelId="{115A0E91-484A-4FB3-AD12-11C8566D6B62}">
      <dsp:nvSpPr>
        <dsp:cNvPr id="0" name=""/>
        <dsp:cNvSpPr/>
      </dsp:nvSpPr>
      <dsp:spPr>
        <a:xfrm>
          <a:off x="5257800" y="3655123"/>
          <a:ext cx="2393235"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t" anchorCtr="0">
          <a:noAutofit/>
        </a:bodyPr>
        <a:lstStyle/>
        <a:p>
          <a:pPr marL="0" lvl="0" indent="0" algn="ctr" defTabSz="977900">
            <a:lnSpc>
              <a:spcPct val="90000"/>
            </a:lnSpc>
            <a:spcBef>
              <a:spcPct val="0"/>
            </a:spcBef>
            <a:spcAft>
              <a:spcPct val="35000"/>
            </a:spcAft>
            <a:buNone/>
          </a:pPr>
          <a:r>
            <a:rPr lang="fr-CA" sz="2200" kern="1200" dirty="0">
              <a:highlight>
                <a:srgbClr val="FFFF00"/>
              </a:highlight>
              <a:latin typeface="Candara" panose="020E0502030303020204" pitchFamily="34" charset="0"/>
            </a:rPr>
            <a:t>LES ASSERTIONS</a:t>
          </a:r>
        </a:p>
      </dsp:txBody>
      <dsp:txXfrm>
        <a:off x="5257800" y="3655123"/>
        <a:ext cx="2393235" cy="69621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4CC7C1-9560-4618-80EB-EFE9B5397D38}">
      <dsp:nvSpPr>
        <dsp:cNvPr id="0" name=""/>
        <dsp:cNvSpPr/>
      </dsp:nvSpPr>
      <dsp:spPr>
        <a:xfrm>
          <a:off x="3434067" y="0"/>
          <a:ext cx="6962140" cy="4351338"/>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9E7576-9370-4F0C-A2D7-CBF7BEC4B8FF}">
      <dsp:nvSpPr>
        <dsp:cNvPr id="0" name=""/>
        <dsp:cNvSpPr/>
      </dsp:nvSpPr>
      <dsp:spPr>
        <a:xfrm>
          <a:off x="2462500" y="3235654"/>
          <a:ext cx="160129" cy="16012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D22A0A-60E5-4678-997A-F09CD6FBD2AD}">
      <dsp:nvSpPr>
        <dsp:cNvPr id="0" name=""/>
        <dsp:cNvSpPr/>
      </dsp:nvSpPr>
      <dsp:spPr>
        <a:xfrm>
          <a:off x="2881971" y="3274222"/>
          <a:ext cx="912040" cy="103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849" tIns="0" rIns="0" bIns="0" numCol="1" spcCol="1270" anchor="t" anchorCtr="0">
          <a:noAutofit/>
        </a:bodyPr>
        <a:lstStyle/>
        <a:p>
          <a:pPr marL="0" lvl="0" indent="0" algn="ctr" defTabSz="800100">
            <a:lnSpc>
              <a:spcPct val="90000"/>
            </a:lnSpc>
            <a:spcBef>
              <a:spcPct val="0"/>
            </a:spcBef>
            <a:spcAft>
              <a:spcPct val="35000"/>
            </a:spcAft>
            <a:buNone/>
          </a:pPr>
          <a:r>
            <a:rPr lang="fr-CA" sz="1800" b="0" kern="1200" dirty="0">
              <a:latin typeface="Candara" panose="020E0502030303020204" pitchFamily="34" charset="0"/>
            </a:rPr>
            <a:t>Liste</a:t>
          </a:r>
          <a:endParaRPr lang="fr-CA" sz="1400" b="0" kern="1200" dirty="0"/>
        </a:p>
      </dsp:txBody>
      <dsp:txXfrm>
        <a:off x="2881971" y="3274222"/>
        <a:ext cx="912040" cy="1035618"/>
      </dsp:txXfrm>
    </dsp:sp>
    <dsp:sp modelId="{CB5C718A-70C5-498F-B30B-0B2F69434281}">
      <dsp:nvSpPr>
        <dsp:cNvPr id="0" name=""/>
        <dsp:cNvSpPr/>
      </dsp:nvSpPr>
      <dsp:spPr>
        <a:xfrm>
          <a:off x="3329286" y="2402808"/>
          <a:ext cx="250637" cy="25063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DFDF11-0F49-4EC0-B141-C1167942F2EC}">
      <dsp:nvSpPr>
        <dsp:cNvPr id="0" name=""/>
        <dsp:cNvSpPr/>
      </dsp:nvSpPr>
      <dsp:spPr>
        <a:xfrm>
          <a:off x="3854656" y="2509074"/>
          <a:ext cx="1155715" cy="1823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849" tIns="0" rIns="0" bIns="0" numCol="1" spcCol="1270" anchor="t" anchorCtr="0">
          <a:noAutofit/>
        </a:bodyPr>
        <a:lstStyle/>
        <a:p>
          <a:pPr marL="0" lvl="0" indent="0" algn="l" defTabSz="800100">
            <a:lnSpc>
              <a:spcPct val="90000"/>
            </a:lnSpc>
            <a:spcBef>
              <a:spcPct val="0"/>
            </a:spcBef>
            <a:spcAft>
              <a:spcPct val="35000"/>
            </a:spcAft>
            <a:buNone/>
          </a:pPr>
          <a:r>
            <a:rPr lang="fr-CA" sz="1800" kern="1200" dirty="0">
              <a:solidFill>
                <a:prstClr val="black">
                  <a:hueOff val="0"/>
                  <a:satOff val="0"/>
                  <a:lumOff val="0"/>
                  <a:alphaOff val="0"/>
                </a:prstClr>
              </a:solidFill>
              <a:latin typeface="Candara" panose="020E0502030303020204" pitchFamily="34" charset="0"/>
              <a:ea typeface="+mn-ea"/>
              <a:cs typeface="+mn-cs"/>
            </a:rPr>
            <a:t>Démo projet</a:t>
          </a:r>
          <a:endParaRPr lang="fr-CA" sz="2000" kern="1200" dirty="0">
            <a:solidFill>
              <a:prstClr val="black">
                <a:hueOff val="0"/>
                <a:satOff val="0"/>
                <a:lumOff val="0"/>
                <a:alphaOff val="0"/>
              </a:prstClr>
            </a:solidFill>
            <a:latin typeface="Candara" panose="020E0502030303020204" pitchFamily="34" charset="0"/>
            <a:ea typeface="+mn-ea"/>
            <a:cs typeface="+mn-cs"/>
          </a:endParaRPr>
        </a:p>
      </dsp:txBody>
      <dsp:txXfrm>
        <a:off x="3854656" y="2509074"/>
        <a:ext cx="1155715" cy="1823210"/>
      </dsp:txXfrm>
    </dsp:sp>
    <dsp:sp modelId="{0241B79B-BDCF-45DF-A028-F427D7922D19}">
      <dsp:nvSpPr>
        <dsp:cNvPr id="0" name=""/>
        <dsp:cNvSpPr/>
      </dsp:nvSpPr>
      <dsp:spPr>
        <a:xfrm>
          <a:off x="4443229" y="1738794"/>
          <a:ext cx="334182" cy="33418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53A4AA-A0C8-4BBD-8F41-00C77D7B6132}">
      <dsp:nvSpPr>
        <dsp:cNvPr id="0" name=""/>
        <dsp:cNvSpPr/>
      </dsp:nvSpPr>
      <dsp:spPr>
        <a:xfrm>
          <a:off x="4610320" y="1905886"/>
          <a:ext cx="1343693" cy="2445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077" tIns="0" rIns="0" bIns="0" numCol="1" spcCol="1270" anchor="t" anchorCtr="0">
          <a:noAutofit/>
        </a:bodyPr>
        <a:lstStyle/>
        <a:p>
          <a:pPr marL="0" lvl="0" indent="0" algn="l" defTabSz="711200">
            <a:lnSpc>
              <a:spcPct val="90000"/>
            </a:lnSpc>
            <a:spcBef>
              <a:spcPct val="0"/>
            </a:spcBef>
            <a:spcAft>
              <a:spcPct val="35000"/>
            </a:spcAft>
            <a:buNone/>
          </a:pPr>
          <a:r>
            <a:rPr lang="fr-CA" sz="1600" kern="1200" dirty="0">
              <a:latin typeface="Candara" panose="020E0502030303020204" pitchFamily="34" charset="0"/>
            </a:rPr>
            <a:t>Nouvelles assertions JUNIT5</a:t>
          </a:r>
        </a:p>
      </dsp:txBody>
      <dsp:txXfrm>
        <a:off x="4610320" y="1905886"/>
        <a:ext cx="1343693" cy="2445451"/>
      </dsp:txXfrm>
    </dsp:sp>
    <dsp:sp modelId="{57978EE8-CAF1-4016-87EC-3616A0E78E8B}">
      <dsp:nvSpPr>
        <dsp:cNvPr id="0" name=""/>
        <dsp:cNvSpPr/>
      </dsp:nvSpPr>
      <dsp:spPr>
        <a:xfrm>
          <a:off x="5738187" y="1220115"/>
          <a:ext cx="431652" cy="43165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8E7E1A-C98E-42B2-87FB-0897499066CE}">
      <dsp:nvSpPr>
        <dsp:cNvPr id="0" name=""/>
        <dsp:cNvSpPr/>
      </dsp:nvSpPr>
      <dsp:spPr>
        <a:xfrm>
          <a:off x="5954014" y="1435941"/>
          <a:ext cx="1392428" cy="2915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724" tIns="0" rIns="0" bIns="0" numCol="1" spcCol="1270" anchor="t" anchorCtr="0">
          <a:noAutofit/>
        </a:bodyPr>
        <a:lstStyle/>
        <a:p>
          <a:pPr marL="0" lvl="0" indent="0" algn="l" defTabSz="800100">
            <a:lnSpc>
              <a:spcPct val="90000"/>
            </a:lnSpc>
            <a:spcBef>
              <a:spcPct val="0"/>
            </a:spcBef>
            <a:spcAft>
              <a:spcPct val="35000"/>
            </a:spcAft>
            <a:buNone/>
          </a:pPr>
          <a:r>
            <a:rPr lang="fr-CA" sz="1800" kern="1200" dirty="0">
              <a:latin typeface="Candara" panose="020E0502030303020204" pitchFamily="34" charset="0"/>
            </a:rPr>
            <a:t>Exceptions</a:t>
          </a:r>
          <a:endParaRPr lang="fr-CA" sz="2000" kern="1200" dirty="0">
            <a:latin typeface="Candara" panose="020E0502030303020204" pitchFamily="34" charset="0"/>
          </a:endParaRPr>
        </a:p>
      </dsp:txBody>
      <dsp:txXfrm>
        <a:off x="5954014" y="1435941"/>
        <a:ext cx="1392428" cy="2915396"/>
      </dsp:txXfrm>
    </dsp:sp>
    <dsp:sp modelId="{DBBB548B-C045-472A-BE76-2E95F6B7FEEB}">
      <dsp:nvSpPr>
        <dsp:cNvPr id="0" name=""/>
        <dsp:cNvSpPr/>
      </dsp:nvSpPr>
      <dsp:spPr>
        <a:xfrm>
          <a:off x="7071437" y="873748"/>
          <a:ext cx="550009" cy="5500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156B20-88CD-46E4-8ADF-2ACC6419CF75}">
      <dsp:nvSpPr>
        <dsp:cNvPr id="0" name=""/>
        <dsp:cNvSpPr/>
      </dsp:nvSpPr>
      <dsp:spPr>
        <a:xfrm>
          <a:off x="7346442" y="1148753"/>
          <a:ext cx="1392428" cy="3202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438" tIns="0" rIns="0" bIns="0" numCol="1" spcCol="1270" anchor="t" anchorCtr="0">
          <a:noAutofit/>
        </a:bodyPr>
        <a:lstStyle/>
        <a:p>
          <a:pPr marL="0" lvl="0" indent="0" algn="l" defTabSz="711200">
            <a:lnSpc>
              <a:spcPct val="90000"/>
            </a:lnSpc>
            <a:spcBef>
              <a:spcPct val="0"/>
            </a:spcBef>
            <a:spcAft>
              <a:spcPct val="35000"/>
            </a:spcAft>
            <a:buNone/>
          </a:pPr>
          <a:r>
            <a:rPr lang="fr-CA" sz="1600" kern="1200" dirty="0">
              <a:highlight>
                <a:srgbClr val="FFFF00"/>
              </a:highlight>
              <a:latin typeface="Candara" panose="020E0502030303020204" pitchFamily="34" charset="0"/>
            </a:rPr>
            <a:t>Temps d’exécution</a:t>
          </a:r>
        </a:p>
      </dsp:txBody>
      <dsp:txXfrm>
        <a:off x="7346442" y="1148753"/>
        <a:ext cx="1392428" cy="320258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07A421-4D0B-477C-9C4E-50BABE479473}">
      <dsp:nvSpPr>
        <dsp:cNvPr id="0" name=""/>
        <dsp:cNvSpPr/>
      </dsp:nvSpPr>
      <dsp:spPr>
        <a:xfrm rot="4396374">
          <a:off x="2935167" y="865882"/>
          <a:ext cx="3756332" cy="2619573"/>
        </a:xfrm>
        <a:prstGeom prst="swooshArrow">
          <a:avLst>
            <a:gd name="adj1" fmla="val 16310"/>
            <a:gd name="adj2" fmla="val 313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6CC820-2D8A-4AF9-9948-ED5AF1047EC1}">
      <dsp:nvSpPr>
        <dsp:cNvPr id="0" name=""/>
        <dsp:cNvSpPr/>
      </dsp:nvSpPr>
      <dsp:spPr>
        <a:xfrm>
          <a:off x="4502648" y="1324547"/>
          <a:ext cx="94859" cy="94859"/>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D67B54-6AB7-40CF-B317-CE0D37F5D47A}">
      <dsp:nvSpPr>
        <dsp:cNvPr id="0" name=""/>
        <dsp:cNvSpPr/>
      </dsp:nvSpPr>
      <dsp:spPr>
        <a:xfrm>
          <a:off x="5328793" y="2129979"/>
          <a:ext cx="94859" cy="94859"/>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1C174A-29D4-4063-B553-B7429072AE03}">
      <dsp:nvSpPr>
        <dsp:cNvPr id="0" name=""/>
        <dsp:cNvSpPr/>
      </dsp:nvSpPr>
      <dsp:spPr>
        <a:xfrm>
          <a:off x="2683354" y="0"/>
          <a:ext cx="1770994"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b" anchorCtr="0">
          <a:noAutofit/>
        </a:bodyPr>
        <a:lstStyle/>
        <a:p>
          <a:pPr marL="0" lvl="0" indent="0" algn="ctr" defTabSz="711200">
            <a:lnSpc>
              <a:spcPct val="90000"/>
            </a:lnSpc>
            <a:spcBef>
              <a:spcPct val="0"/>
            </a:spcBef>
            <a:spcAft>
              <a:spcPct val="35000"/>
            </a:spcAft>
            <a:buNone/>
          </a:pPr>
          <a:r>
            <a:rPr lang="fr-CA" sz="1600" kern="1200" dirty="0">
              <a:highlight>
                <a:srgbClr val="FFFF00"/>
              </a:highlight>
              <a:latin typeface="Candara" panose="020E0502030303020204" pitchFamily="34" charset="0"/>
            </a:rPr>
            <a:t>Les assomptions</a:t>
          </a:r>
          <a:endParaRPr lang="fr-CA" sz="1200" kern="1200" dirty="0">
            <a:highlight>
              <a:srgbClr val="FFFF00"/>
            </a:highlight>
          </a:endParaRPr>
        </a:p>
      </dsp:txBody>
      <dsp:txXfrm>
        <a:off x="2683354" y="0"/>
        <a:ext cx="1770994" cy="696214"/>
      </dsp:txXfrm>
    </dsp:sp>
    <dsp:sp modelId="{62C6C432-E37B-4564-A2CA-5040EC45DFEF}">
      <dsp:nvSpPr>
        <dsp:cNvPr id="0" name=""/>
        <dsp:cNvSpPr/>
      </dsp:nvSpPr>
      <dsp:spPr>
        <a:xfrm>
          <a:off x="5028725" y="1023869"/>
          <a:ext cx="2441100"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fr-CA" sz="1600" kern="1200" dirty="0">
              <a:latin typeface="Candara" panose="020E0502030303020204" pitchFamily="34" charset="0"/>
            </a:rPr>
            <a:t>L’exécution conditionnelle</a:t>
          </a:r>
        </a:p>
      </dsp:txBody>
      <dsp:txXfrm>
        <a:off x="5028725" y="1023869"/>
        <a:ext cx="2441100" cy="696214"/>
      </dsp:txXfrm>
    </dsp:sp>
    <dsp:sp modelId="{4627CA45-86AD-415A-A211-59E5A7B9C710}">
      <dsp:nvSpPr>
        <dsp:cNvPr id="0" name=""/>
        <dsp:cNvSpPr/>
      </dsp:nvSpPr>
      <dsp:spPr>
        <a:xfrm>
          <a:off x="2683354" y="1829302"/>
          <a:ext cx="2393235"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fr-CA" sz="1600" kern="1200" dirty="0">
              <a:solidFill>
                <a:prstClr val="black">
                  <a:hueOff val="0"/>
                  <a:satOff val="0"/>
                  <a:lumOff val="0"/>
                  <a:alphaOff val="0"/>
                </a:prstClr>
              </a:solidFill>
              <a:latin typeface="Candara" panose="020E0502030303020204" pitchFamily="34" charset="0"/>
              <a:ea typeface="+mn-ea"/>
              <a:cs typeface="+mn-cs"/>
            </a:rPr>
            <a:t>Les fabriques de tests</a:t>
          </a:r>
        </a:p>
      </dsp:txBody>
      <dsp:txXfrm>
        <a:off x="2683354" y="1829302"/>
        <a:ext cx="2393235" cy="696214"/>
      </dsp:txXfrm>
    </dsp:sp>
    <dsp:sp modelId="{115A0E91-484A-4FB3-AD12-11C8566D6B62}">
      <dsp:nvSpPr>
        <dsp:cNvPr id="0" name=""/>
        <dsp:cNvSpPr/>
      </dsp:nvSpPr>
      <dsp:spPr>
        <a:xfrm>
          <a:off x="4930638" y="3645599"/>
          <a:ext cx="3118075"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t" anchorCtr="0">
          <a:noAutofit/>
        </a:bodyPr>
        <a:lstStyle/>
        <a:p>
          <a:pPr marL="0" lvl="0" indent="0" algn="ctr" defTabSz="711200">
            <a:lnSpc>
              <a:spcPct val="90000"/>
            </a:lnSpc>
            <a:spcBef>
              <a:spcPct val="0"/>
            </a:spcBef>
            <a:spcAft>
              <a:spcPct val="35000"/>
            </a:spcAft>
            <a:buNone/>
          </a:pPr>
          <a:r>
            <a:rPr lang="fr-CA" sz="1600" kern="1200" dirty="0">
              <a:solidFill>
                <a:prstClr val="black">
                  <a:hueOff val="0"/>
                  <a:satOff val="0"/>
                  <a:lumOff val="0"/>
                  <a:alphaOff val="0"/>
                </a:prstClr>
              </a:solidFill>
              <a:latin typeface="Candara" panose="020E0502030303020204" pitchFamily="34" charset="0"/>
              <a:ea typeface="+mn-ea"/>
              <a:cs typeface="+mn-cs"/>
            </a:rPr>
            <a:t>Les tests paramétrés</a:t>
          </a:r>
        </a:p>
      </dsp:txBody>
      <dsp:txXfrm>
        <a:off x="4930638" y="3645599"/>
        <a:ext cx="3118075" cy="69621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07A421-4D0B-477C-9C4E-50BABE479473}">
      <dsp:nvSpPr>
        <dsp:cNvPr id="0" name=""/>
        <dsp:cNvSpPr/>
      </dsp:nvSpPr>
      <dsp:spPr>
        <a:xfrm rot="4396374">
          <a:off x="2935167" y="865882"/>
          <a:ext cx="3756332" cy="2619573"/>
        </a:xfrm>
        <a:prstGeom prst="swooshArrow">
          <a:avLst>
            <a:gd name="adj1" fmla="val 16310"/>
            <a:gd name="adj2" fmla="val 313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6CC820-2D8A-4AF9-9948-ED5AF1047EC1}">
      <dsp:nvSpPr>
        <dsp:cNvPr id="0" name=""/>
        <dsp:cNvSpPr/>
      </dsp:nvSpPr>
      <dsp:spPr>
        <a:xfrm>
          <a:off x="4502648" y="1324547"/>
          <a:ext cx="94859" cy="94859"/>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D67B54-6AB7-40CF-B317-CE0D37F5D47A}">
      <dsp:nvSpPr>
        <dsp:cNvPr id="0" name=""/>
        <dsp:cNvSpPr/>
      </dsp:nvSpPr>
      <dsp:spPr>
        <a:xfrm>
          <a:off x="5328793" y="2129979"/>
          <a:ext cx="94859" cy="94859"/>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1C174A-29D4-4063-B553-B7429072AE03}">
      <dsp:nvSpPr>
        <dsp:cNvPr id="0" name=""/>
        <dsp:cNvSpPr/>
      </dsp:nvSpPr>
      <dsp:spPr>
        <a:xfrm>
          <a:off x="2683354" y="0"/>
          <a:ext cx="1770994"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b" anchorCtr="0">
          <a:noAutofit/>
        </a:bodyPr>
        <a:lstStyle/>
        <a:p>
          <a:pPr marL="0" lvl="0" indent="0" algn="ctr" defTabSz="711200">
            <a:lnSpc>
              <a:spcPct val="90000"/>
            </a:lnSpc>
            <a:spcBef>
              <a:spcPct val="0"/>
            </a:spcBef>
            <a:spcAft>
              <a:spcPct val="35000"/>
            </a:spcAft>
            <a:buNone/>
          </a:pPr>
          <a:r>
            <a:rPr lang="fr-CA" sz="1600" kern="1200" dirty="0">
              <a:latin typeface="Candara" panose="020E0502030303020204" pitchFamily="34" charset="0"/>
            </a:rPr>
            <a:t>Les assomptions</a:t>
          </a:r>
          <a:endParaRPr lang="fr-CA" sz="1200" kern="1200" dirty="0"/>
        </a:p>
      </dsp:txBody>
      <dsp:txXfrm>
        <a:off x="2683354" y="0"/>
        <a:ext cx="1770994" cy="696214"/>
      </dsp:txXfrm>
    </dsp:sp>
    <dsp:sp modelId="{62C6C432-E37B-4564-A2CA-5040EC45DFEF}">
      <dsp:nvSpPr>
        <dsp:cNvPr id="0" name=""/>
        <dsp:cNvSpPr/>
      </dsp:nvSpPr>
      <dsp:spPr>
        <a:xfrm>
          <a:off x="5028725" y="1023869"/>
          <a:ext cx="2441100"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fr-CA" sz="1600" kern="1200" dirty="0">
              <a:highlight>
                <a:srgbClr val="FFFF00"/>
              </a:highlight>
              <a:latin typeface="Candara" panose="020E0502030303020204" pitchFamily="34" charset="0"/>
            </a:rPr>
            <a:t>L’exécution conditionnelle</a:t>
          </a:r>
        </a:p>
      </dsp:txBody>
      <dsp:txXfrm>
        <a:off x="5028725" y="1023869"/>
        <a:ext cx="2441100" cy="696214"/>
      </dsp:txXfrm>
    </dsp:sp>
    <dsp:sp modelId="{4627CA45-86AD-415A-A211-59E5A7B9C710}">
      <dsp:nvSpPr>
        <dsp:cNvPr id="0" name=""/>
        <dsp:cNvSpPr/>
      </dsp:nvSpPr>
      <dsp:spPr>
        <a:xfrm>
          <a:off x="2683354" y="1829302"/>
          <a:ext cx="2393235"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fr-CA" sz="1600" kern="1200" dirty="0">
              <a:solidFill>
                <a:prstClr val="black">
                  <a:hueOff val="0"/>
                  <a:satOff val="0"/>
                  <a:lumOff val="0"/>
                  <a:alphaOff val="0"/>
                </a:prstClr>
              </a:solidFill>
              <a:latin typeface="Candara" panose="020E0502030303020204" pitchFamily="34" charset="0"/>
              <a:ea typeface="+mn-ea"/>
              <a:cs typeface="+mn-cs"/>
            </a:rPr>
            <a:t>Les fabriques de tests</a:t>
          </a:r>
        </a:p>
      </dsp:txBody>
      <dsp:txXfrm>
        <a:off x="2683354" y="1829302"/>
        <a:ext cx="2393235" cy="696214"/>
      </dsp:txXfrm>
    </dsp:sp>
    <dsp:sp modelId="{115A0E91-484A-4FB3-AD12-11C8566D6B62}">
      <dsp:nvSpPr>
        <dsp:cNvPr id="0" name=""/>
        <dsp:cNvSpPr/>
      </dsp:nvSpPr>
      <dsp:spPr>
        <a:xfrm>
          <a:off x="4930638" y="3645599"/>
          <a:ext cx="3118075"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t" anchorCtr="0">
          <a:noAutofit/>
        </a:bodyPr>
        <a:lstStyle/>
        <a:p>
          <a:pPr marL="0" lvl="0" indent="0" algn="ctr" defTabSz="711200">
            <a:lnSpc>
              <a:spcPct val="90000"/>
            </a:lnSpc>
            <a:spcBef>
              <a:spcPct val="0"/>
            </a:spcBef>
            <a:spcAft>
              <a:spcPct val="35000"/>
            </a:spcAft>
            <a:buNone/>
          </a:pPr>
          <a:r>
            <a:rPr lang="fr-CA" sz="1600" kern="1200" dirty="0">
              <a:solidFill>
                <a:prstClr val="black">
                  <a:hueOff val="0"/>
                  <a:satOff val="0"/>
                  <a:lumOff val="0"/>
                  <a:alphaOff val="0"/>
                </a:prstClr>
              </a:solidFill>
              <a:latin typeface="Candara" panose="020E0502030303020204" pitchFamily="34" charset="0"/>
              <a:ea typeface="+mn-ea"/>
              <a:cs typeface="+mn-cs"/>
            </a:rPr>
            <a:t>Les tests paramétrés</a:t>
          </a:r>
        </a:p>
      </dsp:txBody>
      <dsp:txXfrm>
        <a:off x="4930638" y="3645599"/>
        <a:ext cx="3118075" cy="6962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07A421-4D0B-477C-9C4E-50BABE479473}">
      <dsp:nvSpPr>
        <dsp:cNvPr id="0" name=""/>
        <dsp:cNvSpPr/>
      </dsp:nvSpPr>
      <dsp:spPr>
        <a:xfrm rot="4396374">
          <a:off x="3116377" y="865882"/>
          <a:ext cx="3756332" cy="2619573"/>
        </a:xfrm>
        <a:prstGeom prst="swooshArrow">
          <a:avLst>
            <a:gd name="adj1" fmla="val 16310"/>
            <a:gd name="adj2" fmla="val 313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6CC820-2D8A-4AF9-9948-ED5AF1047EC1}">
      <dsp:nvSpPr>
        <dsp:cNvPr id="0" name=""/>
        <dsp:cNvSpPr/>
      </dsp:nvSpPr>
      <dsp:spPr>
        <a:xfrm>
          <a:off x="4683858" y="1324547"/>
          <a:ext cx="94859" cy="94859"/>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D67B54-6AB7-40CF-B317-CE0D37F5D47A}">
      <dsp:nvSpPr>
        <dsp:cNvPr id="0" name=""/>
        <dsp:cNvSpPr/>
      </dsp:nvSpPr>
      <dsp:spPr>
        <a:xfrm>
          <a:off x="5510003" y="2129979"/>
          <a:ext cx="94859" cy="94859"/>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1C174A-29D4-4063-B553-B7429072AE03}">
      <dsp:nvSpPr>
        <dsp:cNvPr id="0" name=""/>
        <dsp:cNvSpPr/>
      </dsp:nvSpPr>
      <dsp:spPr>
        <a:xfrm>
          <a:off x="2864564" y="0"/>
          <a:ext cx="1770994"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b" anchorCtr="0">
          <a:noAutofit/>
        </a:bodyPr>
        <a:lstStyle/>
        <a:p>
          <a:pPr marL="0" lvl="0" indent="0" algn="ctr" defTabSz="711200">
            <a:lnSpc>
              <a:spcPct val="90000"/>
            </a:lnSpc>
            <a:spcBef>
              <a:spcPct val="0"/>
            </a:spcBef>
            <a:spcAft>
              <a:spcPct val="35000"/>
            </a:spcAft>
            <a:buNone/>
          </a:pPr>
          <a:r>
            <a:rPr lang="fr-CA" sz="1600" kern="1200" dirty="0">
              <a:highlight>
                <a:srgbClr val="FFFF00"/>
              </a:highlight>
              <a:latin typeface="Candara" panose="020E0502030303020204" pitchFamily="34" charset="0"/>
            </a:rPr>
            <a:t>INTRODUCTION</a:t>
          </a:r>
          <a:endParaRPr lang="fr-CA" sz="1200" kern="1200" dirty="0">
            <a:highlight>
              <a:srgbClr val="FFFF00"/>
            </a:highlight>
          </a:endParaRPr>
        </a:p>
      </dsp:txBody>
      <dsp:txXfrm>
        <a:off x="2864564" y="0"/>
        <a:ext cx="1770994" cy="696214"/>
      </dsp:txXfrm>
    </dsp:sp>
    <dsp:sp modelId="{62C6C432-E37B-4564-A2CA-5040EC45DFEF}">
      <dsp:nvSpPr>
        <dsp:cNvPr id="0" name=""/>
        <dsp:cNvSpPr/>
      </dsp:nvSpPr>
      <dsp:spPr>
        <a:xfrm>
          <a:off x="5209935" y="1023869"/>
          <a:ext cx="2441100"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fr-CA" sz="1600" kern="1200" dirty="0">
              <a:latin typeface="Candara" panose="020E0502030303020204" pitchFamily="34" charset="0"/>
            </a:rPr>
            <a:t>PRÉSENTATION DU PROJET</a:t>
          </a:r>
        </a:p>
      </dsp:txBody>
      <dsp:txXfrm>
        <a:off x="5209935" y="1023869"/>
        <a:ext cx="2441100" cy="696214"/>
      </dsp:txXfrm>
    </dsp:sp>
    <dsp:sp modelId="{4627CA45-86AD-415A-A211-59E5A7B9C710}">
      <dsp:nvSpPr>
        <dsp:cNvPr id="0" name=""/>
        <dsp:cNvSpPr/>
      </dsp:nvSpPr>
      <dsp:spPr>
        <a:xfrm>
          <a:off x="2864564" y="1829302"/>
          <a:ext cx="2393235"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r" defTabSz="977900">
            <a:lnSpc>
              <a:spcPct val="90000"/>
            </a:lnSpc>
            <a:spcBef>
              <a:spcPct val="0"/>
            </a:spcBef>
            <a:spcAft>
              <a:spcPct val="35000"/>
            </a:spcAft>
            <a:buNone/>
          </a:pPr>
          <a:r>
            <a:rPr lang="fr-CA" sz="2200" kern="1200" dirty="0">
              <a:latin typeface="Candara" panose="020E0502030303020204" pitchFamily="34" charset="0"/>
            </a:rPr>
            <a:t>LES ANNOTATIONS</a:t>
          </a:r>
        </a:p>
      </dsp:txBody>
      <dsp:txXfrm>
        <a:off x="2864564" y="1829302"/>
        <a:ext cx="2393235" cy="696214"/>
      </dsp:txXfrm>
    </dsp:sp>
    <dsp:sp modelId="{115A0E91-484A-4FB3-AD12-11C8566D6B62}">
      <dsp:nvSpPr>
        <dsp:cNvPr id="0" name=""/>
        <dsp:cNvSpPr/>
      </dsp:nvSpPr>
      <dsp:spPr>
        <a:xfrm>
          <a:off x="5257800" y="3655123"/>
          <a:ext cx="2393235"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t" anchorCtr="0">
          <a:noAutofit/>
        </a:bodyPr>
        <a:lstStyle/>
        <a:p>
          <a:pPr marL="0" lvl="0" indent="0" algn="ctr" defTabSz="977900">
            <a:lnSpc>
              <a:spcPct val="90000"/>
            </a:lnSpc>
            <a:spcBef>
              <a:spcPct val="0"/>
            </a:spcBef>
            <a:spcAft>
              <a:spcPct val="35000"/>
            </a:spcAft>
            <a:buNone/>
          </a:pPr>
          <a:r>
            <a:rPr lang="fr-CA" sz="2200" kern="1200">
              <a:latin typeface="Candara" panose="020E0502030303020204" pitchFamily="34" charset="0"/>
            </a:rPr>
            <a:t>LES ASSERTIONS</a:t>
          </a:r>
          <a:endParaRPr lang="fr-CA" sz="2200" kern="1200" dirty="0">
            <a:latin typeface="Candara" panose="020E0502030303020204" pitchFamily="34" charset="0"/>
          </a:endParaRPr>
        </a:p>
      </dsp:txBody>
      <dsp:txXfrm>
        <a:off x="5257800" y="3655123"/>
        <a:ext cx="2393235" cy="69621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07A421-4D0B-477C-9C4E-50BABE479473}">
      <dsp:nvSpPr>
        <dsp:cNvPr id="0" name=""/>
        <dsp:cNvSpPr/>
      </dsp:nvSpPr>
      <dsp:spPr>
        <a:xfrm rot="4396374">
          <a:off x="2935167" y="865882"/>
          <a:ext cx="3756332" cy="2619573"/>
        </a:xfrm>
        <a:prstGeom prst="swooshArrow">
          <a:avLst>
            <a:gd name="adj1" fmla="val 16310"/>
            <a:gd name="adj2" fmla="val 313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6CC820-2D8A-4AF9-9948-ED5AF1047EC1}">
      <dsp:nvSpPr>
        <dsp:cNvPr id="0" name=""/>
        <dsp:cNvSpPr/>
      </dsp:nvSpPr>
      <dsp:spPr>
        <a:xfrm>
          <a:off x="4502648" y="1324547"/>
          <a:ext cx="94859" cy="94859"/>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D67B54-6AB7-40CF-B317-CE0D37F5D47A}">
      <dsp:nvSpPr>
        <dsp:cNvPr id="0" name=""/>
        <dsp:cNvSpPr/>
      </dsp:nvSpPr>
      <dsp:spPr>
        <a:xfrm>
          <a:off x="5328793" y="2129979"/>
          <a:ext cx="94859" cy="94859"/>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1C174A-29D4-4063-B553-B7429072AE03}">
      <dsp:nvSpPr>
        <dsp:cNvPr id="0" name=""/>
        <dsp:cNvSpPr/>
      </dsp:nvSpPr>
      <dsp:spPr>
        <a:xfrm>
          <a:off x="2683354" y="0"/>
          <a:ext cx="1770994"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b" anchorCtr="0">
          <a:noAutofit/>
        </a:bodyPr>
        <a:lstStyle/>
        <a:p>
          <a:pPr marL="0" lvl="0" indent="0" algn="ctr" defTabSz="711200">
            <a:lnSpc>
              <a:spcPct val="90000"/>
            </a:lnSpc>
            <a:spcBef>
              <a:spcPct val="0"/>
            </a:spcBef>
            <a:spcAft>
              <a:spcPct val="35000"/>
            </a:spcAft>
            <a:buNone/>
          </a:pPr>
          <a:r>
            <a:rPr lang="fr-CA" sz="1600" kern="1200" dirty="0">
              <a:latin typeface="Candara" panose="020E0502030303020204" pitchFamily="34" charset="0"/>
            </a:rPr>
            <a:t>Les assomptions</a:t>
          </a:r>
          <a:endParaRPr lang="fr-CA" sz="1200" kern="1200" dirty="0"/>
        </a:p>
      </dsp:txBody>
      <dsp:txXfrm>
        <a:off x="2683354" y="0"/>
        <a:ext cx="1770994" cy="696214"/>
      </dsp:txXfrm>
    </dsp:sp>
    <dsp:sp modelId="{62C6C432-E37B-4564-A2CA-5040EC45DFEF}">
      <dsp:nvSpPr>
        <dsp:cNvPr id="0" name=""/>
        <dsp:cNvSpPr/>
      </dsp:nvSpPr>
      <dsp:spPr>
        <a:xfrm>
          <a:off x="5028725" y="1023869"/>
          <a:ext cx="2441100"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fr-CA" sz="1600" kern="1200" dirty="0">
              <a:latin typeface="Candara" panose="020E0502030303020204" pitchFamily="34" charset="0"/>
            </a:rPr>
            <a:t>L’exécution conditionnelle</a:t>
          </a:r>
        </a:p>
      </dsp:txBody>
      <dsp:txXfrm>
        <a:off x="5028725" y="1023869"/>
        <a:ext cx="2441100" cy="696214"/>
      </dsp:txXfrm>
    </dsp:sp>
    <dsp:sp modelId="{4627CA45-86AD-415A-A211-59E5A7B9C710}">
      <dsp:nvSpPr>
        <dsp:cNvPr id="0" name=""/>
        <dsp:cNvSpPr/>
      </dsp:nvSpPr>
      <dsp:spPr>
        <a:xfrm>
          <a:off x="2683354" y="1829302"/>
          <a:ext cx="2393235"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fr-CA" sz="1600" kern="1200" dirty="0">
              <a:solidFill>
                <a:prstClr val="black">
                  <a:hueOff val="0"/>
                  <a:satOff val="0"/>
                  <a:lumOff val="0"/>
                  <a:alphaOff val="0"/>
                </a:prstClr>
              </a:solidFill>
              <a:highlight>
                <a:srgbClr val="FFFF00"/>
              </a:highlight>
              <a:latin typeface="Candara" panose="020E0502030303020204" pitchFamily="34" charset="0"/>
              <a:ea typeface="+mn-ea"/>
              <a:cs typeface="+mn-cs"/>
            </a:rPr>
            <a:t>Les fabriques de tests</a:t>
          </a:r>
        </a:p>
      </dsp:txBody>
      <dsp:txXfrm>
        <a:off x="2683354" y="1829302"/>
        <a:ext cx="2393235" cy="696214"/>
      </dsp:txXfrm>
    </dsp:sp>
    <dsp:sp modelId="{115A0E91-484A-4FB3-AD12-11C8566D6B62}">
      <dsp:nvSpPr>
        <dsp:cNvPr id="0" name=""/>
        <dsp:cNvSpPr/>
      </dsp:nvSpPr>
      <dsp:spPr>
        <a:xfrm>
          <a:off x="4930638" y="3645599"/>
          <a:ext cx="3118075"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t" anchorCtr="0">
          <a:noAutofit/>
        </a:bodyPr>
        <a:lstStyle/>
        <a:p>
          <a:pPr marL="0" lvl="0" indent="0" algn="ctr" defTabSz="711200">
            <a:lnSpc>
              <a:spcPct val="90000"/>
            </a:lnSpc>
            <a:spcBef>
              <a:spcPct val="0"/>
            </a:spcBef>
            <a:spcAft>
              <a:spcPct val="35000"/>
            </a:spcAft>
            <a:buNone/>
          </a:pPr>
          <a:r>
            <a:rPr lang="fr-CA" sz="1600" kern="1200" dirty="0">
              <a:solidFill>
                <a:prstClr val="black">
                  <a:hueOff val="0"/>
                  <a:satOff val="0"/>
                  <a:lumOff val="0"/>
                  <a:alphaOff val="0"/>
                </a:prstClr>
              </a:solidFill>
              <a:latin typeface="Candara" panose="020E0502030303020204" pitchFamily="34" charset="0"/>
              <a:ea typeface="+mn-ea"/>
              <a:cs typeface="+mn-cs"/>
            </a:rPr>
            <a:t>Les tests paramétrés</a:t>
          </a:r>
        </a:p>
      </dsp:txBody>
      <dsp:txXfrm>
        <a:off x="4930638" y="3645599"/>
        <a:ext cx="3118075" cy="69621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07A421-4D0B-477C-9C4E-50BABE479473}">
      <dsp:nvSpPr>
        <dsp:cNvPr id="0" name=""/>
        <dsp:cNvSpPr/>
      </dsp:nvSpPr>
      <dsp:spPr>
        <a:xfrm rot="4396374">
          <a:off x="2935167" y="865882"/>
          <a:ext cx="3756332" cy="2619573"/>
        </a:xfrm>
        <a:prstGeom prst="swooshArrow">
          <a:avLst>
            <a:gd name="adj1" fmla="val 16310"/>
            <a:gd name="adj2" fmla="val 313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6CC820-2D8A-4AF9-9948-ED5AF1047EC1}">
      <dsp:nvSpPr>
        <dsp:cNvPr id="0" name=""/>
        <dsp:cNvSpPr/>
      </dsp:nvSpPr>
      <dsp:spPr>
        <a:xfrm>
          <a:off x="4502648" y="1324547"/>
          <a:ext cx="94859" cy="94859"/>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D67B54-6AB7-40CF-B317-CE0D37F5D47A}">
      <dsp:nvSpPr>
        <dsp:cNvPr id="0" name=""/>
        <dsp:cNvSpPr/>
      </dsp:nvSpPr>
      <dsp:spPr>
        <a:xfrm>
          <a:off x="5328793" y="2129979"/>
          <a:ext cx="94859" cy="94859"/>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1C174A-29D4-4063-B553-B7429072AE03}">
      <dsp:nvSpPr>
        <dsp:cNvPr id="0" name=""/>
        <dsp:cNvSpPr/>
      </dsp:nvSpPr>
      <dsp:spPr>
        <a:xfrm>
          <a:off x="2683354" y="0"/>
          <a:ext cx="1770994"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b" anchorCtr="0">
          <a:noAutofit/>
        </a:bodyPr>
        <a:lstStyle/>
        <a:p>
          <a:pPr marL="0" lvl="0" indent="0" algn="ctr" defTabSz="711200">
            <a:lnSpc>
              <a:spcPct val="90000"/>
            </a:lnSpc>
            <a:spcBef>
              <a:spcPct val="0"/>
            </a:spcBef>
            <a:spcAft>
              <a:spcPct val="35000"/>
            </a:spcAft>
            <a:buNone/>
          </a:pPr>
          <a:r>
            <a:rPr lang="fr-CA" sz="1600" kern="1200" dirty="0">
              <a:latin typeface="Candara" panose="020E0502030303020204" pitchFamily="34" charset="0"/>
            </a:rPr>
            <a:t>Les assomptions</a:t>
          </a:r>
          <a:endParaRPr lang="fr-CA" sz="1200" kern="1200" dirty="0"/>
        </a:p>
      </dsp:txBody>
      <dsp:txXfrm>
        <a:off x="2683354" y="0"/>
        <a:ext cx="1770994" cy="696214"/>
      </dsp:txXfrm>
    </dsp:sp>
    <dsp:sp modelId="{62C6C432-E37B-4564-A2CA-5040EC45DFEF}">
      <dsp:nvSpPr>
        <dsp:cNvPr id="0" name=""/>
        <dsp:cNvSpPr/>
      </dsp:nvSpPr>
      <dsp:spPr>
        <a:xfrm>
          <a:off x="5028725" y="1023869"/>
          <a:ext cx="2441100"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fr-CA" sz="1600" kern="1200" dirty="0">
              <a:latin typeface="Candara" panose="020E0502030303020204" pitchFamily="34" charset="0"/>
            </a:rPr>
            <a:t>L’exécution conditionnelle</a:t>
          </a:r>
        </a:p>
      </dsp:txBody>
      <dsp:txXfrm>
        <a:off x="5028725" y="1023869"/>
        <a:ext cx="2441100" cy="696214"/>
      </dsp:txXfrm>
    </dsp:sp>
    <dsp:sp modelId="{4627CA45-86AD-415A-A211-59E5A7B9C710}">
      <dsp:nvSpPr>
        <dsp:cNvPr id="0" name=""/>
        <dsp:cNvSpPr/>
      </dsp:nvSpPr>
      <dsp:spPr>
        <a:xfrm>
          <a:off x="2683354" y="1829302"/>
          <a:ext cx="2393235"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fr-CA" sz="1600" kern="1200" dirty="0">
              <a:solidFill>
                <a:prstClr val="black">
                  <a:hueOff val="0"/>
                  <a:satOff val="0"/>
                  <a:lumOff val="0"/>
                  <a:alphaOff val="0"/>
                </a:prstClr>
              </a:solidFill>
              <a:latin typeface="Candara" panose="020E0502030303020204" pitchFamily="34" charset="0"/>
              <a:ea typeface="+mn-ea"/>
              <a:cs typeface="+mn-cs"/>
            </a:rPr>
            <a:t>Les fabriques de tests</a:t>
          </a:r>
        </a:p>
      </dsp:txBody>
      <dsp:txXfrm>
        <a:off x="2683354" y="1829302"/>
        <a:ext cx="2393235" cy="696214"/>
      </dsp:txXfrm>
    </dsp:sp>
    <dsp:sp modelId="{115A0E91-484A-4FB3-AD12-11C8566D6B62}">
      <dsp:nvSpPr>
        <dsp:cNvPr id="0" name=""/>
        <dsp:cNvSpPr/>
      </dsp:nvSpPr>
      <dsp:spPr>
        <a:xfrm>
          <a:off x="4930638" y="3645599"/>
          <a:ext cx="3118075"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t" anchorCtr="0">
          <a:noAutofit/>
        </a:bodyPr>
        <a:lstStyle/>
        <a:p>
          <a:pPr marL="0" lvl="0" indent="0" algn="ctr" defTabSz="711200">
            <a:lnSpc>
              <a:spcPct val="90000"/>
            </a:lnSpc>
            <a:spcBef>
              <a:spcPct val="0"/>
            </a:spcBef>
            <a:spcAft>
              <a:spcPct val="35000"/>
            </a:spcAft>
            <a:buNone/>
          </a:pPr>
          <a:r>
            <a:rPr lang="fr-CA" sz="1600" kern="1200" dirty="0">
              <a:solidFill>
                <a:prstClr val="black">
                  <a:hueOff val="0"/>
                  <a:satOff val="0"/>
                  <a:lumOff val="0"/>
                  <a:alphaOff val="0"/>
                </a:prstClr>
              </a:solidFill>
              <a:highlight>
                <a:srgbClr val="FFFF00"/>
              </a:highlight>
              <a:latin typeface="Candara" panose="020E0502030303020204" pitchFamily="34" charset="0"/>
              <a:ea typeface="+mn-ea"/>
              <a:cs typeface="+mn-cs"/>
            </a:rPr>
            <a:t>Les tests paramétrés</a:t>
          </a:r>
        </a:p>
      </dsp:txBody>
      <dsp:txXfrm>
        <a:off x="4930638" y="3645599"/>
        <a:ext cx="3118075" cy="6962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07A421-4D0B-477C-9C4E-50BABE479473}">
      <dsp:nvSpPr>
        <dsp:cNvPr id="0" name=""/>
        <dsp:cNvSpPr/>
      </dsp:nvSpPr>
      <dsp:spPr>
        <a:xfrm rot="4396374">
          <a:off x="3116377" y="865882"/>
          <a:ext cx="3756332" cy="2619573"/>
        </a:xfrm>
        <a:prstGeom prst="swooshArrow">
          <a:avLst>
            <a:gd name="adj1" fmla="val 16310"/>
            <a:gd name="adj2" fmla="val 313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6CC820-2D8A-4AF9-9948-ED5AF1047EC1}">
      <dsp:nvSpPr>
        <dsp:cNvPr id="0" name=""/>
        <dsp:cNvSpPr/>
      </dsp:nvSpPr>
      <dsp:spPr>
        <a:xfrm>
          <a:off x="4683858" y="1324547"/>
          <a:ext cx="94859" cy="94859"/>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D67B54-6AB7-40CF-B317-CE0D37F5D47A}">
      <dsp:nvSpPr>
        <dsp:cNvPr id="0" name=""/>
        <dsp:cNvSpPr/>
      </dsp:nvSpPr>
      <dsp:spPr>
        <a:xfrm>
          <a:off x="5510003" y="2129979"/>
          <a:ext cx="94859" cy="94859"/>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1C174A-29D4-4063-B553-B7429072AE03}">
      <dsp:nvSpPr>
        <dsp:cNvPr id="0" name=""/>
        <dsp:cNvSpPr/>
      </dsp:nvSpPr>
      <dsp:spPr>
        <a:xfrm>
          <a:off x="2864564" y="0"/>
          <a:ext cx="1770994"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b" anchorCtr="0">
          <a:noAutofit/>
        </a:bodyPr>
        <a:lstStyle/>
        <a:p>
          <a:pPr marL="0" lvl="0" indent="0" algn="ctr" defTabSz="711200">
            <a:lnSpc>
              <a:spcPct val="90000"/>
            </a:lnSpc>
            <a:spcBef>
              <a:spcPct val="0"/>
            </a:spcBef>
            <a:spcAft>
              <a:spcPct val="35000"/>
            </a:spcAft>
            <a:buNone/>
          </a:pPr>
          <a:r>
            <a:rPr lang="fr-CA" sz="1600" kern="1200" dirty="0">
              <a:latin typeface="Candara" panose="020E0502030303020204" pitchFamily="34" charset="0"/>
            </a:rPr>
            <a:t>INTRODUCTION</a:t>
          </a:r>
          <a:endParaRPr lang="fr-CA" sz="1200" kern="1200" dirty="0"/>
        </a:p>
      </dsp:txBody>
      <dsp:txXfrm>
        <a:off x="2864564" y="0"/>
        <a:ext cx="1770994" cy="696214"/>
      </dsp:txXfrm>
    </dsp:sp>
    <dsp:sp modelId="{62C6C432-E37B-4564-A2CA-5040EC45DFEF}">
      <dsp:nvSpPr>
        <dsp:cNvPr id="0" name=""/>
        <dsp:cNvSpPr/>
      </dsp:nvSpPr>
      <dsp:spPr>
        <a:xfrm>
          <a:off x="5209935" y="1023869"/>
          <a:ext cx="2441100"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fr-CA" sz="1600" kern="1200" dirty="0">
              <a:highlight>
                <a:srgbClr val="FFFF00"/>
              </a:highlight>
              <a:latin typeface="Candara" panose="020E0502030303020204" pitchFamily="34" charset="0"/>
            </a:rPr>
            <a:t>PRÉSENTATION DU PROJET</a:t>
          </a:r>
        </a:p>
      </dsp:txBody>
      <dsp:txXfrm>
        <a:off x="5209935" y="1023869"/>
        <a:ext cx="2441100" cy="696214"/>
      </dsp:txXfrm>
    </dsp:sp>
    <dsp:sp modelId="{4627CA45-86AD-415A-A211-59E5A7B9C710}">
      <dsp:nvSpPr>
        <dsp:cNvPr id="0" name=""/>
        <dsp:cNvSpPr/>
      </dsp:nvSpPr>
      <dsp:spPr>
        <a:xfrm>
          <a:off x="2864564" y="1829302"/>
          <a:ext cx="2393235"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r" defTabSz="977900">
            <a:lnSpc>
              <a:spcPct val="90000"/>
            </a:lnSpc>
            <a:spcBef>
              <a:spcPct val="0"/>
            </a:spcBef>
            <a:spcAft>
              <a:spcPct val="35000"/>
            </a:spcAft>
            <a:buNone/>
          </a:pPr>
          <a:r>
            <a:rPr lang="fr-CA" sz="2200" kern="1200" dirty="0">
              <a:latin typeface="Candara" panose="020E0502030303020204" pitchFamily="34" charset="0"/>
            </a:rPr>
            <a:t>LES ANNOTATIONS</a:t>
          </a:r>
        </a:p>
      </dsp:txBody>
      <dsp:txXfrm>
        <a:off x="2864564" y="1829302"/>
        <a:ext cx="2393235" cy="696214"/>
      </dsp:txXfrm>
    </dsp:sp>
    <dsp:sp modelId="{115A0E91-484A-4FB3-AD12-11C8566D6B62}">
      <dsp:nvSpPr>
        <dsp:cNvPr id="0" name=""/>
        <dsp:cNvSpPr/>
      </dsp:nvSpPr>
      <dsp:spPr>
        <a:xfrm>
          <a:off x="5257800" y="3655123"/>
          <a:ext cx="2393235"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t" anchorCtr="0">
          <a:noAutofit/>
        </a:bodyPr>
        <a:lstStyle/>
        <a:p>
          <a:pPr marL="0" lvl="0" indent="0" algn="ctr" defTabSz="977900">
            <a:lnSpc>
              <a:spcPct val="90000"/>
            </a:lnSpc>
            <a:spcBef>
              <a:spcPct val="0"/>
            </a:spcBef>
            <a:spcAft>
              <a:spcPct val="35000"/>
            </a:spcAft>
            <a:buNone/>
          </a:pPr>
          <a:r>
            <a:rPr lang="fr-CA" sz="2200" kern="1200">
              <a:latin typeface="Candara" panose="020E0502030303020204" pitchFamily="34" charset="0"/>
            </a:rPr>
            <a:t>LES ASSERTIONS</a:t>
          </a:r>
          <a:endParaRPr lang="fr-CA" sz="2200" kern="1200" dirty="0">
            <a:latin typeface="Candara" panose="020E0502030303020204" pitchFamily="34" charset="0"/>
          </a:endParaRPr>
        </a:p>
      </dsp:txBody>
      <dsp:txXfrm>
        <a:off x="5257800" y="3655123"/>
        <a:ext cx="2393235" cy="6962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07A421-4D0B-477C-9C4E-50BABE479473}">
      <dsp:nvSpPr>
        <dsp:cNvPr id="0" name=""/>
        <dsp:cNvSpPr/>
      </dsp:nvSpPr>
      <dsp:spPr>
        <a:xfrm rot="4396374">
          <a:off x="3116377" y="865882"/>
          <a:ext cx="3756332" cy="2619573"/>
        </a:xfrm>
        <a:prstGeom prst="swooshArrow">
          <a:avLst>
            <a:gd name="adj1" fmla="val 16310"/>
            <a:gd name="adj2" fmla="val 313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6CC820-2D8A-4AF9-9948-ED5AF1047EC1}">
      <dsp:nvSpPr>
        <dsp:cNvPr id="0" name=""/>
        <dsp:cNvSpPr/>
      </dsp:nvSpPr>
      <dsp:spPr>
        <a:xfrm>
          <a:off x="4683858" y="1324547"/>
          <a:ext cx="94859" cy="94859"/>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D67B54-6AB7-40CF-B317-CE0D37F5D47A}">
      <dsp:nvSpPr>
        <dsp:cNvPr id="0" name=""/>
        <dsp:cNvSpPr/>
      </dsp:nvSpPr>
      <dsp:spPr>
        <a:xfrm>
          <a:off x="5510003" y="2129979"/>
          <a:ext cx="94859" cy="94859"/>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1C174A-29D4-4063-B553-B7429072AE03}">
      <dsp:nvSpPr>
        <dsp:cNvPr id="0" name=""/>
        <dsp:cNvSpPr/>
      </dsp:nvSpPr>
      <dsp:spPr>
        <a:xfrm>
          <a:off x="2864564" y="0"/>
          <a:ext cx="1770994"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b" anchorCtr="0">
          <a:noAutofit/>
        </a:bodyPr>
        <a:lstStyle/>
        <a:p>
          <a:pPr marL="0" lvl="0" indent="0" algn="ctr" defTabSz="711200">
            <a:lnSpc>
              <a:spcPct val="90000"/>
            </a:lnSpc>
            <a:spcBef>
              <a:spcPct val="0"/>
            </a:spcBef>
            <a:spcAft>
              <a:spcPct val="35000"/>
            </a:spcAft>
            <a:buNone/>
          </a:pPr>
          <a:r>
            <a:rPr lang="fr-CA" sz="1600" kern="1200" dirty="0">
              <a:latin typeface="Candara" panose="020E0502030303020204" pitchFamily="34" charset="0"/>
            </a:rPr>
            <a:t>INTRODUCTION</a:t>
          </a:r>
          <a:endParaRPr lang="fr-CA" sz="1200" kern="1200" dirty="0"/>
        </a:p>
      </dsp:txBody>
      <dsp:txXfrm>
        <a:off x="2864564" y="0"/>
        <a:ext cx="1770994" cy="696214"/>
      </dsp:txXfrm>
    </dsp:sp>
    <dsp:sp modelId="{62C6C432-E37B-4564-A2CA-5040EC45DFEF}">
      <dsp:nvSpPr>
        <dsp:cNvPr id="0" name=""/>
        <dsp:cNvSpPr/>
      </dsp:nvSpPr>
      <dsp:spPr>
        <a:xfrm>
          <a:off x="5209935" y="1023869"/>
          <a:ext cx="2441100"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fr-CA" sz="1600" kern="1200" dirty="0">
              <a:latin typeface="Candara" panose="020E0502030303020204" pitchFamily="34" charset="0"/>
            </a:rPr>
            <a:t>PRÉSENTATION DU PROJET</a:t>
          </a:r>
        </a:p>
      </dsp:txBody>
      <dsp:txXfrm>
        <a:off x="5209935" y="1023869"/>
        <a:ext cx="2441100" cy="696214"/>
      </dsp:txXfrm>
    </dsp:sp>
    <dsp:sp modelId="{4627CA45-86AD-415A-A211-59E5A7B9C710}">
      <dsp:nvSpPr>
        <dsp:cNvPr id="0" name=""/>
        <dsp:cNvSpPr/>
      </dsp:nvSpPr>
      <dsp:spPr>
        <a:xfrm>
          <a:off x="2864564" y="1829302"/>
          <a:ext cx="2393235"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r" defTabSz="977900">
            <a:lnSpc>
              <a:spcPct val="90000"/>
            </a:lnSpc>
            <a:spcBef>
              <a:spcPct val="0"/>
            </a:spcBef>
            <a:spcAft>
              <a:spcPct val="35000"/>
            </a:spcAft>
            <a:buNone/>
          </a:pPr>
          <a:r>
            <a:rPr lang="fr-CA" sz="2200" kern="1200" dirty="0">
              <a:highlight>
                <a:srgbClr val="FFFF00"/>
              </a:highlight>
              <a:latin typeface="Candara" panose="020E0502030303020204" pitchFamily="34" charset="0"/>
            </a:rPr>
            <a:t>LES ANNOTATIONS</a:t>
          </a:r>
        </a:p>
      </dsp:txBody>
      <dsp:txXfrm>
        <a:off x="2864564" y="1829302"/>
        <a:ext cx="2393235" cy="696214"/>
      </dsp:txXfrm>
    </dsp:sp>
    <dsp:sp modelId="{115A0E91-484A-4FB3-AD12-11C8566D6B62}">
      <dsp:nvSpPr>
        <dsp:cNvPr id="0" name=""/>
        <dsp:cNvSpPr/>
      </dsp:nvSpPr>
      <dsp:spPr>
        <a:xfrm>
          <a:off x="5257800" y="3655123"/>
          <a:ext cx="2393235"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t" anchorCtr="0">
          <a:noAutofit/>
        </a:bodyPr>
        <a:lstStyle/>
        <a:p>
          <a:pPr marL="0" lvl="0" indent="0" algn="ctr" defTabSz="977900">
            <a:lnSpc>
              <a:spcPct val="90000"/>
            </a:lnSpc>
            <a:spcBef>
              <a:spcPct val="0"/>
            </a:spcBef>
            <a:spcAft>
              <a:spcPct val="35000"/>
            </a:spcAft>
            <a:buNone/>
          </a:pPr>
          <a:r>
            <a:rPr lang="fr-CA" sz="2200" kern="1200">
              <a:latin typeface="Candara" panose="020E0502030303020204" pitchFamily="34" charset="0"/>
            </a:rPr>
            <a:t>LES ASSERTIONS</a:t>
          </a:r>
          <a:endParaRPr lang="fr-CA" sz="2200" kern="1200" dirty="0">
            <a:latin typeface="Candara" panose="020E0502030303020204" pitchFamily="34" charset="0"/>
          </a:endParaRPr>
        </a:p>
      </dsp:txBody>
      <dsp:txXfrm>
        <a:off x="5257800" y="3655123"/>
        <a:ext cx="2393235" cy="6962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07A421-4D0B-477C-9C4E-50BABE479473}">
      <dsp:nvSpPr>
        <dsp:cNvPr id="0" name=""/>
        <dsp:cNvSpPr/>
      </dsp:nvSpPr>
      <dsp:spPr>
        <a:xfrm rot="4396374">
          <a:off x="3116377" y="865882"/>
          <a:ext cx="3756332" cy="2619573"/>
        </a:xfrm>
        <a:prstGeom prst="swooshArrow">
          <a:avLst>
            <a:gd name="adj1" fmla="val 16310"/>
            <a:gd name="adj2" fmla="val 313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6CC820-2D8A-4AF9-9948-ED5AF1047EC1}">
      <dsp:nvSpPr>
        <dsp:cNvPr id="0" name=""/>
        <dsp:cNvSpPr/>
      </dsp:nvSpPr>
      <dsp:spPr>
        <a:xfrm>
          <a:off x="4683858" y="1324547"/>
          <a:ext cx="94859" cy="94859"/>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D67B54-6AB7-40CF-B317-CE0D37F5D47A}">
      <dsp:nvSpPr>
        <dsp:cNvPr id="0" name=""/>
        <dsp:cNvSpPr/>
      </dsp:nvSpPr>
      <dsp:spPr>
        <a:xfrm>
          <a:off x="5510003" y="2129979"/>
          <a:ext cx="94859" cy="94859"/>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1C174A-29D4-4063-B553-B7429072AE03}">
      <dsp:nvSpPr>
        <dsp:cNvPr id="0" name=""/>
        <dsp:cNvSpPr/>
      </dsp:nvSpPr>
      <dsp:spPr>
        <a:xfrm>
          <a:off x="2864564" y="0"/>
          <a:ext cx="1770994"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b" anchorCtr="0">
          <a:noAutofit/>
        </a:bodyPr>
        <a:lstStyle/>
        <a:p>
          <a:pPr marL="0" lvl="0" indent="0" algn="ctr" defTabSz="711200">
            <a:lnSpc>
              <a:spcPct val="90000"/>
            </a:lnSpc>
            <a:spcBef>
              <a:spcPct val="0"/>
            </a:spcBef>
            <a:spcAft>
              <a:spcPct val="35000"/>
            </a:spcAft>
            <a:buNone/>
          </a:pPr>
          <a:r>
            <a:rPr lang="fr-CA" sz="1600" kern="1200" dirty="0">
              <a:latin typeface="Candara" panose="020E0502030303020204" pitchFamily="34" charset="0"/>
            </a:rPr>
            <a:t>INTRODUCTION</a:t>
          </a:r>
          <a:endParaRPr lang="fr-CA" sz="1200" kern="1200" dirty="0"/>
        </a:p>
      </dsp:txBody>
      <dsp:txXfrm>
        <a:off x="2864564" y="0"/>
        <a:ext cx="1770994" cy="696214"/>
      </dsp:txXfrm>
    </dsp:sp>
    <dsp:sp modelId="{62C6C432-E37B-4564-A2CA-5040EC45DFEF}">
      <dsp:nvSpPr>
        <dsp:cNvPr id="0" name=""/>
        <dsp:cNvSpPr/>
      </dsp:nvSpPr>
      <dsp:spPr>
        <a:xfrm>
          <a:off x="5209935" y="1023869"/>
          <a:ext cx="2441100"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fr-CA" sz="1600" kern="1200" dirty="0">
              <a:latin typeface="Candara" panose="020E0502030303020204" pitchFamily="34" charset="0"/>
            </a:rPr>
            <a:t>PRÉSENTATION DU PROJET</a:t>
          </a:r>
        </a:p>
      </dsp:txBody>
      <dsp:txXfrm>
        <a:off x="5209935" y="1023869"/>
        <a:ext cx="2441100" cy="696214"/>
      </dsp:txXfrm>
    </dsp:sp>
    <dsp:sp modelId="{4627CA45-86AD-415A-A211-59E5A7B9C710}">
      <dsp:nvSpPr>
        <dsp:cNvPr id="0" name=""/>
        <dsp:cNvSpPr/>
      </dsp:nvSpPr>
      <dsp:spPr>
        <a:xfrm>
          <a:off x="2864564" y="1829302"/>
          <a:ext cx="2393235"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r" defTabSz="977900">
            <a:lnSpc>
              <a:spcPct val="90000"/>
            </a:lnSpc>
            <a:spcBef>
              <a:spcPct val="0"/>
            </a:spcBef>
            <a:spcAft>
              <a:spcPct val="35000"/>
            </a:spcAft>
            <a:buNone/>
          </a:pPr>
          <a:r>
            <a:rPr lang="fr-CA" sz="2200" kern="1200" dirty="0">
              <a:latin typeface="Candara" panose="020E0502030303020204" pitchFamily="34" charset="0"/>
            </a:rPr>
            <a:t>LES ANNOTATIONS</a:t>
          </a:r>
        </a:p>
      </dsp:txBody>
      <dsp:txXfrm>
        <a:off x="2864564" y="1829302"/>
        <a:ext cx="2393235" cy="696214"/>
      </dsp:txXfrm>
    </dsp:sp>
    <dsp:sp modelId="{115A0E91-484A-4FB3-AD12-11C8566D6B62}">
      <dsp:nvSpPr>
        <dsp:cNvPr id="0" name=""/>
        <dsp:cNvSpPr/>
      </dsp:nvSpPr>
      <dsp:spPr>
        <a:xfrm>
          <a:off x="5257800" y="3655123"/>
          <a:ext cx="2393235"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t" anchorCtr="0">
          <a:noAutofit/>
        </a:bodyPr>
        <a:lstStyle/>
        <a:p>
          <a:pPr marL="0" lvl="0" indent="0" algn="ctr" defTabSz="977900">
            <a:lnSpc>
              <a:spcPct val="90000"/>
            </a:lnSpc>
            <a:spcBef>
              <a:spcPct val="0"/>
            </a:spcBef>
            <a:spcAft>
              <a:spcPct val="35000"/>
            </a:spcAft>
            <a:buNone/>
          </a:pPr>
          <a:r>
            <a:rPr lang="fr-CA" sz="2200" kern="1200" dirty="0">
              <a:highlight>
                <a:srgbClr val="FFFF00"/>
              </a:highlight>
              <a:latin typeface="Candara" panose="020E0502030303020204" pitchFamily="34" charset="0"/>
            </a:rPr>
            <a:t>LES ASSERTIONS</a:t>
          </a:r>
        </a:p>
      </dsp:txBody>
      <dsp:txXfrm>
        <a:off x="5257800" y="3655123"/>
        <a:ext cx="2393235" cy="6962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07A421-4D0B-477C-9C4E-50BABE479473}">
      <dsp:nvSpPr>
        <dsp:cNvPr id="0" name=""/>
        <dsp:cNvSpPr/>
      </dsp:nvSpPr>
      <dsp:spPr>
        <a:xfrm rot="4396374">
          <a:off x="3116377" y="865882"/>
          <a:ext cx="3756332" cy="2619573"/>
        </a:xfrm>
        <a:prstGeom prst="swooshArrow">
          <a:avLst>
            <a:gd name="adj1" fmla="val 16310"/>
            <a:gd name="adj2" fmla="val 313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6CC820-2D8A-4AF9-9948-ED5AF1047EC1}">
      <dsp:nvSpPr>
        <dsp:cNvPr id="0" name=""/>
        <dsp:cNvSpPr/>
      </dsp:nvSpPr>
      <dsp:spPr>
        <a:xfrm>
          <a:off x="4683858" y="1324547"/>
          <a:ext cx="94859" cy="94859"/>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D67B54-6AB7-40CF-B317-CE0D37F5D47A}">
      <dsp:nvSpPr>
        <dsp:cNvPr id="0" name=""/>
        <dsp:cNvSpPr/>
      </dsp:nvSpPr>
      <dsp:spPr>
        <a:xfrm>
          <a:off x="5510003" y="2129979"/>
          <a:ext cx="94859" cy="94859"/>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1C174A-29D4-4063-B553-B7429072AE03}">
      <dsp:nvSpPr>
        <dsp:cNvPr id="0" name=""/>
        <dsp:cNvSpPr/>
      </dsp:nvSpPr>
      <dsp:spPr>
        <a:xfrm>
          <a:off x="2864564" y="0"/>
          <a:ext cx="1770994"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b" anchorCtr="0">
          <a:noAutofit/>
        </a:bodyPr>
        <a:lstStyle/>
        <a:p>
          <a:pPr marL="0" lvl="0" indent="0" algn="ctr" defTabSz="711200">
            <a:lnSpc>
              <a:spcPct val="90000"/>
            </a:lnSpc>
            <a:spcBef>
              <a:spcPct val="0"/>
            </a:spcBef>
            <a:spcAft>
              <a:spcPct val="35000"/>
            </a:spcAft>
            <a:buNone/>
          </a:pPr>
          <a:r>
            <a:rPr lang="fr-CA" sz="1600" kern="1200" dirty="0">
              <a:latin typeface="Candara" panose="020E0502030303020204" pitchFamily="34" charset="0"/>
            </a:rPr>
            <a:t>INTRODUCTION</a:t>
          </a:r>
          <a:endParaRPr lang="fr-CA" sz="1200" kern="1200" dirty="0"/>
        </a:p>
      </dsp:txBody>
      <dsp:txXfrm>
        <a:off x="2864564" y="0"/>
        <a:ext cx="1770994" cy="696214"/>
      </dsp:txXfrm>
    </dsp:sp>
    <dsp:sp modelId="{62C6C432-E37B-4564-A2CA-5040EC45DFEF}">
      <dsp:nvSpPr>
        <dsp:cNvPr id="0" name=""/>
        <dsp:cNvSpPr/>
      </dsp:nvSpPr>
      <dsp:spPr>
        <a:xfrm>
          <a:off x="5209935" y="1023869"/>
          <a:ext cx="2441100"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fr-CA" sz="1600" kern="1200" dirty="0">
              <a:latin typeface="Candara" panose="020E0502030303020204" pitchFamily="34" charset="0"/>
            </a:rPr>
            <a:t>PRÉSENTATION DU PROJET</a:t>
          </a:r>
        </a:p>
      </dsp:txBody>
      <dsp:txXfrm>
        <a:off x="5209935" y="1023869"/>
        <a:ext cx="2441100" cy="696214"/>
      </dsp:txXfrm>
    </dsp:sp>
    <dsp:sp modelId="{4627CA45-86AD-415A-A211-59E5A7B9C710}">
      <dsp:nvSpPr>
        <dsp:cNvPr id="0" name=""/>
        <dsp:cNvSpPr/>
      </dsp:nvSpPr>
      <dsp:spPr>
        <a:xfrm>
          <a:off x="2864564" y="1829302"/>
          <a:ext cx="2393235"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r" defTabSz="977900">
            <a:lnSpc>
              <a:spcPct val="90000"/>
            </a:lnSpc>
            <a:spcBef>
              <a:spcPct val="0"/>
            </a:spcBef>
            <a:spcAft>
              <a:spcPct val="35000"/>
            </a:spcAft>
            <a:buNone/>
          </a:pPr>
          <a:r>
            <a:rPr lang="fr-CA" sz="2200" kern="1200" dirty="0">
              <a:latin typeface="Candara" panose="020E0502030303020204" pitchFamily="34" charset="0"/>
            </a:rPr>
            <a:t>LES ANNOTATIONS</a:t>
          </a:r>
        </a:p>
      </dsp:txBody>
      <dsp:txXfrm>
        <a:off x="2864564" y="1829302"/>
        <a:ext cx="2393235" cy="696214"/>
      </dsp:txXfrm>
    </dsp:sp>
    <dsp:sp modelId="{115A0E91-484A-4FB3-AD12-11C8566D6B62}">
      <dsp:nvSpPr>
        <dsp:cNvPr id="0" name=""/>
        <dsp:cNvSpPr/>
      </dsp:nvSpPr>
      <dsp:spPr>
        <a:xfrm>
          <a:off x="5257800" y="3655123"/>
          <a:ext cx="2393235"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t" anchorCtr="0">
          <a:noAutofit/>
        </a:bodyPr>
        <a:lstStyle/>
        <a:p>
          <a:pPr marL="0" lvl="0" indent="0" algn="ctr" defTabSz="977900">
            <a:lnSpc>
              <a:spcPct val="90000"/>
            </a:lnSpc>
            <a:spcBef>
              <a:spcPct val="0"/>
            </a:spcBef>
            <a:spcAft>
              <a:spcPct val="35000"/>
            </a:spcAft>
            <a:buNone/>
          </a:pPr>
          <a:r>
            <a:rPr lang="fr-CA" sz="2200" kern="1200" dirty="0">
              <a:highlight>
                <a:srgbClr val="FFFF00"/>
              </a:highlight>
              <a:latin typeface="Candara" panose="020E0502030303020204" pitchFamily="34" charset="0"/>
            </a:rPr>
            <a:t>LES ASSERTIONS</a:t>
          </a:r>
        </a:p>
      </dsp:txBody>
      <dsp:txXfrm>
        <a:off x="5257800" y="3655123"/>
        <a:ext cx="2393235" cy="6962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4CC7C1-9560-4618-80EB-EFE9B5397D38}">
      <dsp:nvSpPr>
        <dsp:cNvPr id="0" name=""/>
        <dsp:cNvSpPr/>
      </dsp:nvSpPr>
      <dsp:spPr>
        <a:xfrm>
          <a:off x="3434067" y="0"/>
          <a:ext cx="6962140" cy="4351338"/>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9E7576-9370-4F0C-A2D7-CBF7BEC4B8FF}">
      <dsp:nvSpPr>
        <dsp:cNvPr id="0" name=""/>
        <dsp:cNvSpPr/>
      </dsp:nvSpPr>
      <dsp:spPr>
        <a:xfrm>
          <a:off x="2462500" y="3235654"/>
          <a:ext cx="160129" cy="16012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D22A0A-60E5-4678-997A-F09CD6FBD2AD}">
      <dsp:nvSpPr>
        <dsp:cNvPr id="0" name=""/>
        <dsp:cNvSpPr/>
      </dsp:nvSpPr>
      <dsp:spPr>
        <a:xfrm>
          <a:off x="2881971" y="3274222"/>
          <a:ext cx="912040" cy="103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849" tIns="0" rIns="0" bIns="0" numCol="1" spcCol="1270" anchor="t" anchorCtr="0">
          <a:noAutofit/>
        </a:bodyPr>
        <a:lstStyle/>
        <a:p>
          <a:pPr marL="0" lvl="0" indent="0" algn="ctr" defTabSz="800100">
            <a:lnSpc>
              <a:spcPct val="90000"/>
            </a:lnSpc>
            <a:spcBef>
              <a:spcPct val="0"/>
            </a:spcBef>
            <a:spcAft>
              <a:spcPct val="35000"/>
            </a:spcAft>
            <a:buNone/>
          </a:pPr>
          <a:r>
            <a:rPr lang="fr-CA" sz="1800" b="0" kern="1200" dirty="0">
              <a:latin typeface="Candara" panose="020E0502030303020204" pitchFamily="34" charset="0"/>
            </a:rPr>
            <a:t>Liste</a:t>
          </a:r>
          <a:endParaRPr lang="fr-CA" sz="1400" b="0" kern="1200" dirty="0"/>
        </a:p>
      </dsp:txBody>
      <dsp:txXfrm>
        <a:off x="2881971" y="3274222"/>
        <a:ext cx="912040" cy="1035618"/>
      </dsp:txXfrm>
    </dsp:sp>
    <dsp:sp modelId="{CB5C718A-70C5-498F-B30B-0B2F69434281}">
      <dsp:nvSpPr>
        <dsp:cNvPr id="0" name=""/>
        <dsp:cNvSpPr/>
      </dsp:nvSpPr>
      <dsp:spPr>
        <a:xfrm>
          <a:off x="3329286" y="2402808"/>
          <a:ext cx="250637" cy="25063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DFDF11-0F49-4EC0-B141-C1167942F2EC}">
      <dsp:nvSpPr>
        <dsp:cNvPr id="0" name=""/>
        <dsp:cNvSpPr/>
      </dsp:nvSpPr>
      <dsp:spPr>
        <a:xfrm>
          <a:off x="3854656" y="2509074"/>
          <a:ext cx="1155715" cy="1823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849" tIns="0" rIns="0" bIns="0" numCol="1" spcCol="1270" anchor="t" anchorCtr="0">
          <a:noAutofit/>
        </a:bodyPr>
        <a:lstStyle/>
        <a:p>
          <a:pPr marL="0" lvl="0" indent="0" algn="l" defTabSz="800100">
            <a:lnSpc>
              <a:spcPct val="90000"/>
            </a:lnSpc>
            <a:spcBef>
              <a:spcPct val="0"/>
            </a:spcBef>
            <a:spcAft>
              <a:spcPct val="35000"/>
            </a:spcAft>
            <a:buNone/>
          </a:pPr>
          <a:r>
            <a:rPr lang="fr-CA" sz="1800" kern="1200" dirty="0">
              <a:solidFill>
                <a:prstClr val="black">
                  <a:hueOff val="0"/>
                  <a:satOff val="0"/>
                  <a:lumOff val="0"/>
                  <a:alphaOff val="0"/>
                </a:prstClr>
              </a:solidFill>
              <a:latin typeface="Candara" panose="020E0502030303020204" pitchFamily="34" charset="0"/>
              <a:ea typeface="+mn-ea"/>
              <a:cs typeface="+mn-cs"/>
            </a:rPr>
            <a:t>Démo projet</a:t>
          </a:r>
          <a:endParaRPr lang="fr-CA" sz="2000" kern="1200" dirty="0">
            <a:solidFill>
              <a:prstClr val="black">
                <a:hueOff val="0"/>
                <a:satOff val="0"/>
                <a:lumOff val="0"/>
                <a:alphaOff val="0"/>
              </a:prstClr>
            </a:solidFill>
            <a:latin typeface="Candara" panose="020E0502030303020204" pitchFamily="34" charset="0"/>
            <a:ea typeface="+mn-ea"/>
            <a:cs typeface="+mn-cs"/>
          </a:endParaRPr>
        </a:p>
      </dsp:txBody>
      <dsp:txXfrm>
        <a:off x="3854656" y="2509074"/>
        <a:ext cx="1155715" cy="1823210"/>
      </dsp:txXfrm>
    </dsp:sp>
    <dsp:sp modelId="{0241B79B-BDCF-45DF-A028-F427D7922D19}">
      <dsp:nvSpPr>
        <dsp:cNvPr id="0" name=""/>
        <dsp:cNvSpPr/>
      </dsp:nvSpPr>
      <dsp:spPr>
        <a:xfrm>
          <a:off x="4443229" y="1738794"/>
          <a:ext cx="334182" cy="33418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53A4AA-A0C8-4BBD-8F41-00C77D7B6132}">
      <dsp:nvSpPr>
        <dsp:cNvPr id="0" name=""/>
        <dsp:cNvSpPr/>
      </dsp:nvSpPr>
      <dsp:spPr>
        <a:xfrm>
          <a:off x="4610320" y="1905886"/>
          <a:ext cx="1343693" cy="2445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077" tIns="0" rIns="0" bIns="0" numCol="1" spcCol="1270" anchor="t" anchorCtr="0">
          <a:noAutofit/>
        </a:bodyPr>
        <a:lstStyle/>
        <a:p>
          <a:pPr marL="0" lvl="0" indent="0" algn="l" defTabSz="711200">
            <a:lnSpc>
              <a:spcPct val="90000"/>
            </a:lnSpc>
            <a:spcBef>
              <a:spcPct val="0"/>
            </a:spcBef>
            <a:spcAft>
              <a:spcPct val="35000"/>
            </a:spcAft>
            <a:buNone/>
          </a:pPr>
          <a:r>
            <a:rPr lang="fr-CA" sz="1600" kern="1200" dirty="0">
              <a:latin typeface="Candara" panose="020E0502030303020204" pitchFamily="34" charset="0"/>
            </a:rPr>
            <a:t>Nouvelles assertions JUNIT5</a:t>
          </a:r>
        </a:p>
      </dsp:txBody>
      <dsp:txXfrm>
        <a:off x="4610320" y="1905886"/>
        <a:ext cx="1343693" cy="2445451"/>
      </dsp:txXfrm>
    </dsp:sp>
    <dsp:sp modelId="{57978EE8-CAF1-4016-87EC-3616A0E78E8B}">
      <dsp:nvSpPr>
        <dsp:cNvPr id="0" name=""/>
        <dsp:cNvSpPr/>
      </dsp:nvSpPr>
      <dsp:spPr>
        <a:xfrm>
          <a:off x="5738187" y="1220115"/>
          <a:ext cx="431652" cy="43165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8E7E1A-C98E-42B2-87FB-0897499066CE}">
      <dsp:nvSpPr>
        <dsp:cNvPr id="0" name=""/>
        <dsp:cNvSpPr/>
      </dsp:nvSpPr>
      <dsp:spPr>
        <a:xfrm>
          <a:off x="5954014" y="1435941"/>
          <a:ext cx="1392428" cy="2915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724" tIns="0" rIns="0" bIns="0" numCol="1" spcCol="1270" anchor="t" anchorCtr="0">
          <a:noAutofit/>
        </a:bodyPr>
        <a:lstStyle/>
        <a:p>
          <a:pPr marL="0" lvl="0" indent="0" algn="l" defTabSz="800100">
            <a:lnSpc>
              <a:spcPct val="90000"/>
            </a:lnSpc>
            <a:spcBef>
              <a:spcPct val="0"/>
            </a:spcBef>
            <a:spcAft>
              <a:spcPct val="35000"/>
            </a:spcAft>
            <a:buNone/>
          </a:pPr>
          <a:r>
            <a:rPr lang="fr-CA" sz="1800" kern="1200" dirty="0">
              <a:latin typeface="Candara" panose="020E0502030303020204" pitchFamily="34" charset="0"/>
            </a:rPr>
            <a:t>Exceptions</a:t>
          </a:r>
          <a:endParaRPr lang="fr-CA" sz="2000" kern="1200" dirty="0">
            <a:latin typeface="Candara" panose="020E0502030303020204" pitchFamily="34" charset="0"/>
          </a:endParaRPr>
        </a:p>
      </dsp:txBody>
      <dsp:txXfrm>
        <a:off x="5954014" y="1435941"/>
        <a:ext cx="1392428" cy="2915396"/>
      </dsp:txXfrm>
    </dsp:sp>
    <dsp:sp modelId="{DBBB548B-C045-472A-BE76-2E95F6B7FEEB}">
      <dsp:nvSpPr>
        <dsp:cNvPr id="0" name=""/>
        <dsp:cNvSpPr/>
      </dsp:nvSpPr>
      <dsp:spPr>
        <a:xfrm>
          <a:off x="7071437" y="873748"/>
          <a:ext cx="550009" cy="5500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156B20-88CD-46E4-8ADF-2ACC6419CF75}">
      <dsp:nvSpPr>
        <dsp:cNvPr id="0" name=""/>
        <dsp:cNvSpPr/>
      </dsp:nvSpPr>
      <dsp:spPr>
        <a:xfrm>
          <a:off x="7346442" y="1148753"/>
          <a:ext cx="1392428" cy="3202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438" tIns="0" rIns="0" bIns="0" numCol="1" spcCol="1270" anchor="t" anchorCtr="0">
          <a:noAutofit/>
        </a:bodyPr>
        <a:lstStyle/>
        <a:p>
          <a:pPr marL="0" lvl="0" indent="0" algn="l" defTabSz="711200">
            <a:lnSpc>
              <a:spcPct val="90000"/>
            </a:lnSpc>
            <a:spcBef>
              <a:spcPct val="0"/>
            </a:spcBef>
            <a:spcAft>
              <a:spcPct val="35000"/>
            </a:spcAft>
            <a:buNone/>
          </a:pPr>
          <a:r>
            <a:rPr lang="fr-CA" sz="1600" kern="1200" dirty="0">
              <a:latin typeface="Candara" panose="020E0502030303020204" pitchFamily="34" charset="0"/>
            </a:rPr>
            <a:t>Temps d’exécution</a:t>
          </a:r>
        </a:p>
      </dsp:txBody>
      <dsp:txXfrm>
        <a:off x="7346442" y="1148753"/>
        <a:ext cx="1392428" cy="320258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07A421-4D0B-477C-9C4E-50BABE479473}">
      <dsp:nvSpPr>
        <dsp:cNvPr id="0" name=""/>
        <dsp:cNvSpPr/>
      </dsp:nvSpPr>
      <dsp:spPr>
        <a:xfrm rot="4396374">
          <a:off x="3116377" y="865882"/>
          <a:ext cx="3756332" cy="2619573"/>
        </a:xfrm>
        <a:prstGeom prst="swooshArrow">
          <a:avLst>
            <a:gd name="adj1" fmla="val 16310"/>
            <a:gd name="adj2" fmla="val 313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6CC820-2D8A-4AF9-9948-ED5AF1047EC1}">
      <dsp:nvSpPr>
        <dsp:cNvPr id="0" name=""/>
        <dsp:cNvSpPr/>
      </dsp:nvSpPr>
      <dsp:spPr>
        <a:xfrm>
          <a:off x="4683858" y="1324547"/>
          <a:ext cx="94859" cy="94859"/>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D67B54-6AB7-40CF-B317-CE0D37F5D47A}">
      <dsp:nvSpPr>
        <dsp:cNvPr id="0" name=""/>
        <dsp:cNvSpPr/>
      </dsp:nvSpPr>
      <dsp:spPr>
        <a:xfrm>
          <a:off x="5510003" y="2129979"/>
          <a:ext cx="94859" cy="94859"/>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1C174A-29D4-4063-B553-B7429072AE03}">
      <dsp:nvSpPr>
        <dsp:cNvPr id="0" name=""/>
        <dsp:cNvSpPr/>
      </dsp:nvSpPr>
      <dsp:spPr>
        <a:xfrm>
          <a:off x="2864564" y="0"/>
          <a:ext cx="1770994"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b" anchorCtr="0">
          <a:noAutofit/>
        </a:bodyPr>
        <a:lstStyle/>
        <a:p>
          <a:pPr marL="0" lvl="0" indent="0" algn="ctr" defTabSz="711200">
            <a:lnSpc>
              <a:spcPct val="90000"/>
            </a:lnSpc>
            <a:spcBef>
              <a:spcPct val="0"/>
            </a:spcBef>
            <a:spcAft>
              <a:spcPct val="35000"/>
            </a:spcAft>
            <a:buNone/>
          </a:pPr>
          <a:r>
            <a:rPr lang="fr-CA" sz="1600" kern="1200" dirty="0">
              <a:latin typeface="Candara" panose="020E0502030303020204" pitchFamily="34" charset="0"/>
            </a:rPr>
            <a:t>INTRODUCTION</a:t>
          </a:r>
          <a:endParaRPr lang="fr-CA" sz="1200" kern="1200" dirty="0"/>
        </a:p>
      </dsp:txBody>
      <dsp:txXfrm>
        <a:off x="2864564" y="0"/>
        <a:ext cx="1770994" cy="696214"/>
      </dsp:txXfrm>
    </dsp:sp>
    <dsp:sp modelId="{62C6C432-E37B-4564-A2CA-5040EC45DFEF}">
      <dsp:nvSpPr>
        <dsp:cNvPr id="0" name=""/>
        <dsp:cNvSpPr/>
      </dsp:nvSpPr>
      <dsp:spPr>
        <a:xfrm>
          <a:off x="5209935" y="1023869"/>
          <a:ext cx="2441100"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fr-CA" sz="1600" kern="1200" dirty="0">
              <a:latin typeface="Candara" panose="020E0502030303020204" pitchFamily="34" charset="0"/>
            </a:rPr>
            <a:t>PRÉSENTATION DU PROJET</a:t>
          </a:r>
        </a:p>
      </dsp:txBody>
      <dsp:txXfrm>
        <a:off x="5209935" y="1023869"/>
        <a:ext cx="2441100" cy="696214"/>
      </dsp:txXfrm>
    </dsp:sp>
    <dsp:sp modelId="{4627CA45-86AD-415A-A211-59E5A7B9C710}">
      <dsp:nvSpPr>
        <dsp:cNvPr id="0" name=""/>
        <dsp:cNvSpPr/>
      </dsp:nvSpPr>
      <dsp:spPr>
        <a:xfrm>
          <a:off x="2864564" y="1829302"/>
          <a:ext cx="2393235"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r" defTabSz="977900">
            <a:lnSpc>
              <a:spcPct val="90000"/>
            </a:lnSpc>
            <a:spcBef>
              <a:spcPct val="0"/>
            </a:spcBef>
            <a:spcAft>
              <a:spcPct val="35000"/>
            </a:spcAft>
            <a:buNone/>
          </a:pPr>
          <a:r>
            <a:rPr lang="fr-CA" sz="2200" kern="1200" dirty="0">
              <a:latin typeface="Candara" panose="020E0502030303020204" pitchFamily="34" charset="0"/>
            </a:rPr>
            <a:t>LES ANNOTATIONS</a:t>
          </a:r>
        </a:p>
      </dsp:txBody>
      <dsp:txXfrm>
        <a:off x="2864564" y="1829302"/>
        <a:ext cx="2393235" cy="696214"/>
      </dsp:txXfrm>
    </dsp:sp>
    <dsp:sp modelId="{115A0E91-484A-4FB3-AD12-11C8566D6B62}">
      <dsp:nvSpPr>
        <dsp:cNvPr id="0" name=""/>
        <dsp:cNvSpPr/>
      </dsp:nvSpPr>
      <dsp:spPr>
        <a:xfrm>
          <a:off x="5257800" y="3655123"/>
          <a:ext cx="2393235" cy="6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t" anchorCtr="0">
          <a:noAutofit/>
        </a:bodyPr>
        <a:lstStyle/>
        <a:p>
          <a:pPr marL="0" lvl="0" indent="0" algn="ctr" defTabSz="977900">
            <a:lnSpc>
              <a:spcPct val="90000"/>
            </a:lnSpc>
            <a:spcBef>
              <a:spcPct val="0"/>
            </a:spcBef>
            <a:spcAft>
              <a:spcPct val="35000"/>
            </a:spcAft>
            <a:buNone/>
          </a:pPr>
          <a:r>
            <a:rPr lang="fr-CA" sz="2200" kern="1200" dirty="0">
              <a:highlight>
                <a:srgbClr val="FFFF00"/>
              </a:highlight>
              <a:latin typeface="Candara" panose="020E0502030303020204" pitchFamily="34" charset="0"/>
            </a:rPr>
            <a:t>LES ASSERTIONS</a:t>
          </a:r>
        </a:p>
      </dsp:txBody>
      <dsp:txXfrm>
        <a:off x="5257800" y="3655123"/>
        <a:ext cx="2393235" cy="69621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4CC7C1-9560-4618-80EB-EFE9B5397D38}">
      <dsp:nvSpPr>
        <dsp:cNvPr id="0" name=""/>
        <dsp:cNvSpPr/>
      </dsp:nvSpPr>
      <dsp:spPr>
        <a:xfrm>
          <a:off x="3434067" y="0"/>
          <a:ext cx="6962140" cy="4351338"/>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9E7576-9370-4F0C-A2D7-CBF7BEC4B8FF}">
      <dsp:nvSpPr>
        <dsp:cNvPr id="0" name=""/>
        <dsp:cNvSpPr/>
      </dsp:nvSpPr>
      <dsp:spPr>
        <a:xfrm>
          <a:off x="2462500" y="3235654"/>
          <a:ext cx="160129" cy="16012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D22A0A-60E5-4678-997A-F09CD6FBD2AD}">
      <dsp:nvSpPr>
        <dsp:cNvPr id="0" name=""/>
        <dsp:cNvSpPr/>
      </dsp:nvSpPr>
      <dsp:spPr>
        <a:xfrm>
          <a:off x="2881971" y="3274222"/>
          <a:ext cx="912040" cy="103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849" tIns="0" rIns="0" bIns="0" numCol="1" spcCol="1270" anchor="t" anchorCtr="0">
          <a:noAutofit/>
        </a:bodyPr>
        <a:lstStyle/>
        <a:p>
          <a:pPr marL="0" lvl="0" indent="0" algn="ctr" defTabSz="800100">
            <a:lnSpc>
              <a:spcPct val="90000"/>
            </a:lnSpc>
            <a:spcBef>
              <a:spcPct val="0"/>
            </a:spcBef>
            <a:spcAft>
              <a:spcPct val="35000"/>
            </a:spcAft>
            <a:buNone/>
          </a:pPr>
          <a:r>
            <a:rPr lang="fr-CA" sz="1800" b="0" kern="1200" dirty="0">
              <a:highlight>
                <a:srgbClr val="FFFF00"/>
              </a:highlight>
              <a:latin typeface="Candara" panose="020E0502030303020204" pitchFamily="34" charset="0"/>
            </a:rPr>
            <a:t>Liste</a:t>
          </a:r>
          <a:endParaRPr lang="fr-CA" sz="1400" b="0" kern="1200" dirty="0">
            <a:highlight>
              <a:srgbClr val="FFFF00"/>
            </a:highlight>
          </a:endParaRPr>
        </a:p>
      </dsp:txBody>
      <dsp:txXfrm>
        <a:off x="2881971" y="3274222"/>
        <a:ext cx="912040" cy="1035618"/>
      </dsp:txXfrm>
    </dsp:sp>
    <dsp:sp modelId="{CB5C718A-70C5-498F-B30B-0B2F69434281}">
      <dsp:nvSpPr>
        <dsp:cNvPr id="0" name=""/>
        <dsp:cNvSpPr/>
      </dsp:nvSpPr>
      <dsp:spPr>
        <a:xfrm>
          <a:off x="3329286" y="2402808"/>
          <a:ext cx="250637" cy="25063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DFDF11-0F49-4EC0-B141-C1167942F2EC}">
      <dsp:nvSpPr>
        <dsp:cNvPr id="0" name=""/>
        <dsp:cNvSpPr/>
      </dsp:nvSpPr>
      <dsp:spPr>
        <a:xfrm>
          <a:off x="3854656" y="2509074"/>
          <a:ext cx="1155715" cy="1823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849" tIns="0" rIns="0" bIns="0" numCol="1" spcCol="1270" anchor="t" anchorCtr="0">
          <a:noAutofit/>
        </a:bodyPr>
        <a:lstStyle/>
        <a:p>
          <a:pPr marL="0" lvl="0" indent="0" algn="l" defTabSz="800100">
            <a:lnSpc>
              <a:spcPct val="90000"/>
            </a:lnSpc>
            <a:spcBef>
              <a:spcPct val="0"/>
            </a:spcBef>
            <a:spcAft>
              <a:spcPct val="35000"/>
            </a:spcAft>
            <a:buNone/>
          </a:pPr>
          <a:r>
            <a:rPr lang="fr-CA" sz="1800" kern="1200" dirty="0">
              <a:solidFill>
                <a:prstClr val="black">
                  <a:hueOff val="0"/>
                  <a:satOff val="0"/>
                  <a:lumOff val="0"/>
                  <a:alphaOff val="0"/>
                </a:prstClr>
              </a:solidFill>
              <a:latin typeface="Candara" panose="020E0502030303020204" pitchFamily="34" charset="0"/>
              <a:ea typeface="+mn-ea"/>
              <a:cs typeface="+mn-cs"/>
            </a:rPr>
            <a:t>Démo projet</a:t>
          </a:r>
          <a:endParaRPr lang="fr-CA" sz="2000" kern="1200" dirty="0">
            <a:solidFill>
              <a:prstClr val="black">
                <a:hueOff val="0"/>
                <a:satOff val="0"/>
                <a:lumOff val="0"/>
                <a:alphaOff val="0"/>
              </a:prstClr>
            </a:solidFill>
            <a:latin typeface="Candara" panose="020E0502030303020204" pitchFamily="34" charset="0"/>
            <a:ea typeface="+mn-ea"/>
            <a:cs typeface="+mn-cs"/>
          </a:endParaRPr>
        </a:p>
      </dsp:txBody>
      <dsp:txXfrm>
        <a:off x="3854656" y="2509074"/>
        <a:ext cx="1155715" cy="1823210"/>
      </dsp:txXfrm>
    </dsp:sp>
    <dsp:sp modelId="{0241B79B-BDCF-45DF-A028-F427D7922D19}">
      <dsp:nvSpPr>
        <dsp:cNvPr id="0" name=""/>
        <dsp:cNvSpPr/>
      </dsp:nvSpPr>
      <dsp:spPr>
        <a:xfrm>
          <a:off x="4443229" y="1738794"/>
          <a:ext cx="334182" cy="33418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53A4AA-A0C8-4BBD-8F41-00C77D7B6132}">
      <dsp:nvSpPr>
        <dsp:cNvPr id="0" name=""/>
        <dsp:cNvSpPr/>
      </dsp:nvSpPr>
      <dsp:spPr>
        <a:xfrm>
          <a:off x="4610320" y="1905886"/>
          <a:ext cx="1343693" cy="2445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077" tIns="0" rIns="0" bIns="0" numCol="1" spcCol="1270" anchor="t" anchorCtr="0">
          <a:noAutofit/>
        </a:bodyPr>
        <a:lstStyle/>
        <a:p>
          <a:pPr marL="0" lvl="0" indent="0" algn="l" defTabSz="711200">
            <a:lnSpc>
              <a:spcPct val="90000"/>
            </a:lnSpc>
            <a:spcBef>
              <a:spcPct val="0"/>
            </a:spcBef>
            <a:spcAft>
              <a:spcPct val="35000"/>
            </a:spcAft>
            <a:buNone/>
          </a:pPr>
          <a:r>
            <a:rPr lang="fr-CA" sz="1600" kern="1200" dirty="0">
              <a:latin typeface="Candara" panose="020E0502030303020204" pitchFamily="34" charset="0"/>
            </a:rPr>
            <a:t>Nouvelles assertions JUNIT5</a:t>
          </a:r>
        </a:p>
      </dsp:txBody>
      <dsp:txXfrm>
        <a:off x="4610320" y="1905886"/>
        <a:ext cx="1343693" cy="2445451"/>
      </dsp:txXfrm>
    </dsp:sp>
    <dsp:sp modelId="{57978EE8-CAF1-4016-87EC-3616A0E78E8B}">
      <dsp:nvSpPr>
        <dsp:cNvPr id="0" name=""/>
        <dsp:cNvSpPr/>
      </dsp:nvSpPr>
      <dsp:spPr>
        <a:xfrm>
          <a:off x="5738187" y="1220115"/>
          <a:ext cx="431652" cy="43165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8E7E1A-C98E-42B2-87FB-0897499066CE}">
      <dsp:nvSpPr>
        <dsp:cNvPr id="0" name=""/>
        <dsp:cNvSpPr/>
      </dsp:nvSpPr>
      <dsp:spPr>
        <a:xfrm>
          <a:off x="5954014" y="1435941"/>
          <a:ext cx="1392428" cy="2915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724" tIns="0" rIns="0" bIns="0" numCol="1" spcCol="1270" anchor="t" anchorCtr="0">
          <a:noAutofit/>
        </a:bodyPr>
        <a:lstStyle/>
        <a:p>
          <a:pPr marL="0" lvl="0" indent="0" algn="l" defTabSz="800100">
            <a:lnSpc>
              <a:spcPct val="90000"/>
            </a:lnSpc>
            <a:spcBef>
              <a:spcPct val="0"/>
            </a:spcBef>
            <a:spcAft>
              <a:spcPct val="35000"/>
            </a:spcAft>
            <a:buNone/>
          </a:pPr>
          <a:r>
            <a:rPr lang="fr-CA" sz="1800" kern="1200" dirty="0">
              <a:latin typeface="Candara" panose="020E0502030303020204" pitchFamily="34" charset="0"/>
            </a:rPr>
            <a:t>Exceptions</a:t>
          </a:r>
          <a:endParaRPr lang="fr-CA" sz="2000" kern="1200" dirty="0">
            <a:latin typeface="Candara" panose="020E0502030303020204" pitchFamily="34" charset="0"/>
          </a:endParaRPr>
        </a:p>
      </dsp:txBody>
      <dsp:txXfrm>
        <a:off x="5954014" y="1435941"/>
        <a:ext cx="1392428" cy="2915396"/>
      </dsp:txXfrm>
    </dsp:sp>
    <dsp:sp modelId="{DBBB548B-C045-472A-BE76-2E95F6B7FEEB}">
      <dsp:nvSpPr>
        <dsp:cNvPr id="0" name=""/>
        <dsp:cNvSpPr/>
      </dsp:nvSpPr>
      <dsp:spPr>
        <a:xfrm>
          <a:off x="7071437" y="873748"/>
          <a:ext cx="550009" cy="5500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156B20-88CD-46E4-8ADF-2ACC6419CF75}">
      <dsp:nvSpPr>
        <dsp:cNvPr id="0" name=""/>
        <dsp:cNvSpPr/>
      </dsp:nvSpPr>
      <dsp:spPr>
        <a:xfrm>
          <a:off x="7346442" y="1148753"/>
          <a:ext cx="1392428" cy="3202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438" tIns="0" rIns="0" bIns="0" numCol="1" spcCol="1270" anchor="t" anchorCtr="0">
          <a:noAutofit/>
        </a:bodyPr>
        <a:lstStyle/>
        <a:p>
          <a:pPr marL="0" lvl="0" indent="0" algn="l" defTabSz="711200">
            <a:lnSpc>
              <a:spcPct val="90000"/>
            </a:lnSpc>
            <a:spcBef>
              <a:spcPct val="0"/>
            </a:spcBef>
            <a:spcAft>
              <a:spcPct val="35000"/>
            </a:spcAft>
            <a:buNone/>
          </a:pPr>
          <a:r>
            <a:rPr lang="fr-CA" sz="1600" kern="1200" dirty="0">
              <a:latin typeface="Candara" panose="020E0502030303020204" pitchFamily="34" charset="0"/>
            </a:rPr>
            <a:t>Temps d’exécution</a:t>
          </a:r>
        </a:p>
      </dsp:txBody>
      <dsp:txXfrm>
        <a:off x="7346442" y="1148753"/>
        <a:ext cx="1392428" cy="3202584"/>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2.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4.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6.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7.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8.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9.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8.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6088" cy="501650"/>
          </a:xfrm>
          <a:prstGeom prst="rect">
            <a:avLst/>
          </a:prstGeom>
        </p:spPr>
        <p:txBody>
          <a:bodyPr vert="horz" lIns="91440" tIns="45720" rIns="91440" bIns="45720" rtlCol="0"/>
          <a:lstStyle>
            <a:lvl1pPr algn="l">
              <a:defRPr sz="1200"/>
            </a:lvl1pPr>
          </a:lstStyle>
          <a:p>
            <a:endParaRPr lang="fr-CA"/>
          </a:p>
        </p:txBody>
      </p:sp>
      <p:sp>
        <p:nvSpPr>
          <p:cNvPr id="3" name="Date Placeholder 2"/>
          <p:cNvSpPr>
            <a:spLocks noGrp="1"/>
          </p:cNvSpPr>
          <p:nvPr>
            <p:ph type="dt" idx="1"/>
          </p:nvPr>
        </p:nvSpPr>
        <p:spPr>
          <a:xfrm>
            <a:off x="3902075" y="0"/>
            <a:ext cx="2986088" cy="501650"/>
          </a:xfrm>
          <a:prstGeom prst="rect">
            <a:avLst/>
          </a:prstGeom>
        </p:spPr>
        <p:txBody>
          <a:bodyPr vert="horz" lIns="91440" tIns="45720" rIns="91440" bIns="45720" rtlCol="0"/>
          <a:lstStyle>
            <a:lvl1pPr algn="r">
              <a:defRPr sz="1200"/>
            </a:lvl1pPr>
          </a:lstStyle>
          <a:p>
            <a:fld id="{6CE33732-1A9A-4AD8-81AB-B2E5253A664E}" type="datetimeFigureOut">
              <a:rPr lang="fr-CA" smtClean="0"/>
              <a:t>2022-08-31</a:t>
            </a:fld>
            <a:endParaRPr lang="fr-CA"/>
          </a:p>
        </p:txBody>
      </p:sp>
      <p:sp>
        <p:nvSpPr>
          <p:cNvPr id="4" name="Slide Image Placeholder 3"/>
          <p:cNvSpPr>
            <a:spLocks noGrp="1" noRot="1" noChangeAspect="1"/>
          </p:cNvSpPr>
          <p:nvPr>
            <p:ph type="sldImg" idx="2"/>
          </p:nvPr>
        </p:nvSpPr>
        <p:spPr>
          <a:xfrm>
            <a:off x="439738" y="1252538"/>
            <a:ext cx="6010275" cy="3381375"/>
          </a:xfrm>
          <a:prstGeom prst="rect">
            <a:avLst/>
          </a:prstGeom>
          <a:noFill/>
          <a:ln w="12700">
            <a:solidFill>
              <a:prstClr val="black"/>
            </a:solidFill>
          </a:ln>
        </p:spPr>
        <p:txBody>
          <a:bodyPr vert="horz" lIns="91440" tIns="45720" rIns="91440" bIns="45720" rtlCol="0" anchor="ctr"/>
          <a:lstStyle/>
          <a:p>
            <a:endParaRPr lang="fr-CA"/>
          </a:p>
        </p:txBody>
      </p:sp>
      <p:sp>
        <p:nvSpPr>
          <p:cNvPr id="5" name="Notes Placeholder 4"/>
          <p:cNvSpPr>
            <a:spLocks noGrp="1"/>
          </p:cNvSpPr>
          <p:nvPr>
            <p:ph type="body" sz="quarter" idx="3"/>
          </p:nvPr>
        </p:nvSpPr>
        <p:spPr>
          <a:xfrm>
            <a:off x="688975" y="4821238"/>
            <a:ext cx="5511800" cy="39449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9517063"/>
            <a:ext cx="2986088" cy="501650"/>
          </a:xfrm>
          <a:prstGeom prst="rect">
            <a:avLst/>
          </a:prstGeom>
        </p:spPr>
        <p:txBody>
          <a:bodyPr vert="horz" lIns="91440" tIns="45720" rIns="91440" bIns="45720" rtlCol="0" anchor="b"/>
          <a:lstStyle>
            <a:lvl1pPr algn="l">
              <a:defRPr sz="1200"/>
            </a:lvl1pPr>
          </a:lstStyle>
          <a:p>
            <a:endParaRPr lang="fr-CA"/>
          </a:p>
        </p:txBody>
      </p:sp>
      <p:sp>
        <p:nvSpPr>
          <p:cNvPr id="7" name="Slide Number Placeholder 6"/>
          <p:cNvSpPr>
            <a:spLocks noGrp="1"/>
          </p:cNvSpPr>
          <p:nvPr>
            <p:ph type="sldNum" sz="quarter" idx="5"/>
          </p:nvPr>
        </p:nvSpPr>
        <p:spPr>
          <a:xfrm>
            <a:off x="3902075" y="9517063"/>
            <a:ext cx="2986088" cy="501650"/>
          </a:xfrm>
          <a:prstGeom prst="rect">
            <a:avLst/>
          </a:prstGeom>
        </p:spPr>
        <p:txBody>
          <a:bodyPr vert="horz" lIns="91440" tIns="45720" rIns="91440" bIns="45720" rtlCol="0" anchor="b"/>
          <a:lstStyle>
            <a:lvl1pPr algn="r">
              <a:defRPr sz="1200"/>
            </a:lvl1pPr>
          </a:lstStyle>
          <a:p>
            <a:fld id="{54C4AC18-7022-479C-B80E-A823156A66BA}" type="slidenum">
              <a:rPr lang="fr-CA" smtClean="0"/>
              <a:t>‹#›</a:t>
            </a:fld>
            <a:endParaRPr lang="fr-CA"/>
          </a:p>
        </p:txBody>
      </p:sp>
    </p:spTree>
    <p:extLst>
      <p:ext uri="{BB962C8B-B14F-4D97-AF65-F5344CB8AC3E}">
        <p14:creationId xmlns:p14="http://schemas.microsoft.com/office/powerpoint/2010/main" val="2046087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D0DE6-C003-440C-A4B6-B9B6983403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CA"/>
          </a:p>
        </p:txBody>
      </p:sp>
      <p:sp>
        <p:nvSpPr>
          <p:cNvPr id="3" name="Subtitle 2">
            <a:extLst>
              <a:ext uri="{FF2B5EF4-FFF2-40B4-BE49-F238E27FC236}">
                <a16:creationId xmlns:a16="http://schemas.microsoft.com/office/drawing/2014/main" id="{AD88C893-EB2D-4BE7-BEBA-EAF0FF7DAA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CA"/>
          </a:p>
        </p:txBody>
      </p:sp>
      <p:sp>
        <p:nvSpPr>
          <p:cNvPr id="4" name="Date Placeholder 3">
            <a:extLst>
              <a:ext uri="{FF2B5EF4-FFF2-40B4-BE49-F238E27FC236}">
                <a16:creationId xmlns:a16="http://schemas.microsoft.com/office/drawing/2014/main" id="{75199C50-9EC8-49BD-8735-895C33DE30FA}"/>
              </a:ext>
            </a:extLst>
          </p:cNvPr>
          <p:cNvSpPr>
            <a:spLocks noGrp="1"/>
          </p:cNvSpPr>
          <p:nvPr>
            <p:ph type="dt" sz="half" idx="10"/>
          </p:nvPr>
        </p:nvSpPr>
        <p:spPr/>
        <p:txBody>
          <a:bodyPr/>
          <a:lstStyle/>
          <a:p>
            <a:fld id="{0CC4AF8C-B528-41D9-B3AF-81250D23D64F}" type="datetime1">
              <a:rPr lang="fr-CA" smtClean="0"/>
              <a:t>2022-08-31</a:t>
            </a:fld>
            <a:endParaRPr lang="fr-CA"/>
          </a:p>
        </p:txBody>
      </p:sp>
      <p:sp>
        <p:nvSpPr>
          <p:cNvPr id="5" name="Footer Placeholder 4">
            <a:extLst>
              <a:ext uri="{FF2B5EF4-FFF2-40B4-BE49-F238E27FC236}">
                <a16:creationId xmlns:a16="http://schemas.microsoft.com/office/drawing/2014/main" id="{6BA2CB76-AF87-40B9-B8FF-644E788B95A5}"/>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B1A90E59-9259-4E46-910A-F8E48EDB09CB}"/>
              </a:ext>
            </a:extLst>
          </p:cNvPr>
          <p:cNvSpPr>
            <a:spLocks noGrp="1"/>
          </p:cNvSpPr>
          <p:nvPr>
            <p:ph type="sldNum" sz="quarter" idx="12"/>
          </p:nvPr>
        </p:nvSpPr>
        <p:spPr/>
        <p:txBody>
          <a:bodyPr/>
          <a:lstStyle/>
          <a:p>
            <a:fld id="{8AD83B10-7DCD-4BA0-A126-91F042258B47}" type="slidenum">
              <a:rPr lang="fr-CA" smtClean="0"/>
              <a:t>‹#›</a:t>
            </a:fld>
            <a:endParaRPr lang="fr-CA"/>
          </a:p>
        </p:txBody>
      </p:sp>
    </p:spTree>
    <p:extLst>
      <p:ext uri="{BB962C8B-B14F-4D97-AF65-F5344CB8AC3E}">
        <p14:creationId xmlns:p14="http://schemas.microsoft.com/office/powerpoint/2010/main" val="867584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B612B-0B34-4428-A48F-2FCBAE828060}"/>
              </a:ext>
            </a:extLst>
          </p:cNvPr>
          <p:cNvSpPr>
            <a:spLocks noGrp="1"/>
          </p:cNvSpPr>
          <p:nvPr>
            <p:ph type="title"/>
          </p:nvPr>
        </p:nvSpPr>
        <p:spPr/>
        <p:txBody>
          <a:bodyPr/>
          <a:lstStyle/>
          <a:p>
            <a:r>
              <a:rPr lang="en-US"/>
              <a:t>Click to edit Master title style</a:t>
            </a:r>
            <a:endParaRPr lang="fr-CA"/>
          </a:p>
        </p:txBody>
      </p:sp>
      <p:sp>
        <p:nvSpPr>
          <p:cNvPr id="3" name="Vertical Text Placeholder 2">
            <a:extLst>
              <a:ext uri="{FF2B5EF4-FFF2-40B4-BE49-F238E27FC236}">
                <a16:creationId xmlns:a16="http://schemas.microsoft.com/office/drawing/2014/main" id="{48379804-E6B5-42A1-9D5C-48B83DA4F9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83B70A87-6FB0-4F11-B03B-846E5580552E}"/>
              </a:ext>
            </a:extLst>
          </p:cNvPr>
          <p:cNvSpPr>
            <a:spLocks noGrp="1"/>
          </p:cNvSpPr>
          <p:nvPr>
            <p:ph type="dt" sz="half" idx="10"/>
          </p:nvPr>
        </p:nvSpPr>
        <p:spPr/>
        <p:txBody>
          <a:bodyPr/>
          <a:lstStyle/>
          <a:p>
            <a:fld id="{CC3C29D8-E94F-4949-B6AD-587C90DE456C}" type="datetime1">
              <a:rPr lang="fr-CA" smtClean="0"/>
              <a:t>2022-08-31</a:t>
            </a:fld>
            <a:endParaRPr lang="fr-CA"/>
          </a:p>
        </p:txBody>
      </p:sp>
      <p:sp>
        <p:nvSpPr>
          <p:cNvPr id="5" name="Footer Placeholder 4">
            <a:extLst>
              <a:ext uri="{FF2B5EF4-FFF2-40B4-BE49-F238E27FC236}">
                <a16:creationId xmlns:a16="http://schemas.microsoft.com/office/drawing/2014/main" id="{60CAA9F9-9B7C-4CC8-98A3-4ACB0FDF71C3}"/>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FD6BD654-AE3F-41FC-B335-21CAC9AFC64F}"/>
              </a:ext>
            </a:extLst>
          </p:cNvPr>
          <p:cNvSpPr>
            <a:spLocks noGrp="1"/>
          </p:cNvSpPr>
          <p:nvPr>
            <p:ph type="sldNum" sz="quarter" idx="12"/>
          </p:nvPr>
        </p:nvSpPr>
        <p:spPr/>
        <p:txBody>
          <a:bodyPr/>
          <a:lstStyle/>
          <a:p>
            <a:fld id="{8AD83B10-7DCD-4BA0-A126-91F042258B47}" type="slidenum">
              <a:rPr lang="fr-CA" smtClean="0"/>
              <a:t>‹#›</a:t>
            </a:fld>
            <a:endParaRPr lang="fr-CA"/>
          </a:p>
        </p:txBody>
      </p:sp>
    </p:spTree>
    <p:extLst>
      <p:ext uri="{BB962C8B-B14F-4D97-AF65-F5344CB8AC3E}">
        <p14:creationId xmlns:p14="http://schemas.microsoft.com/office/powerpoint/2010/main" val="1591340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5783CA-7106-4047-A871-5A80343057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CA"/>
          </a:p>
        </p:txBody>
      </p:sp>
      <p:sp>
        <p:nvSpPr>
          <p:cNvPr id="3" name="Vertical Text Placeholder 2">
            <a:extLst>
              <a:ext uri="{FF2B5EF4-FFF2-40B4-BE49-F238E27FC236}">
                <a16:creationId xmlns:a16="http://schemas.microsoft.com/office/drawing/2014/main" id="{B4CA7B53-771E-469F-9C6D-97C26C7D87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5AC5472A-A801-472F-9DC6-074E6AE62A3C}"/>
              </a:ext>
            </a:extLst>
          </p:cNvPr>
          <p:cNvSpPr>
            <a:spLocks noGrp="1"/>
          </p:cNvSpPr>
          <p:nvPr>
            <p:ph type="dt" sz="half" idx="10"/>
          </p:nvPr>
        </p:nvSpPr>
        <p:spPr/>
        <p:txBody>
          <a:bodyPr/>
          <a:lstStyle/>
          <a:p>
            <a:fld id="{713A5F90-5DD9-414B-83D1-B88724A9EEB2}" type="datetime1">
              <a:rPr lang="fr-CA" smtClean="0"/>
              <a:t>2022-08-31</a:t>
            </a:fld>
            <a:endParaRPr lang="fr-CA"/>
          </a:p>
        </p:txBody>
      </p:sp>
      <p:sp>
        <p:nvSpPr>
          <p:cNvPr id="5" name="Footer Placeholder 4">
            <a:extLst>
              <a:ext uri="{FF2B5EF4-FFF2-40B4-BE49-F238E27FC236}">
                <a16:creationId xmlns:a16="http://schemas.microsoft.com/office/drawing/2014/main" id="{61577AEE-CF8F-4E05-A087-4EC8710DB0CD}"/>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F137217C-5A21-4A62-9F1C-265C00392112}"/>
              </a:ext>
            </a:extLst>
          </p:cNvPr>
          <p:cNvSpPr>
            <a:spLocks noGrp="1"/>
          </p:cNvSpPr>
          <p:nvPr>
            <p:ph type="sldNum" sz="quarter" idx="12"/>
          </p:nvPr>
        </p:nvSpPr>
        <p:spPr/>
        <p:txBody>
          <a:bodyPr/>
          <a:lstStyle/>
          <a:p>
            <a:fld id="{8AD83B10-7DCD-4BA0-A126-91F042258B47}" type="slidenum">
              <a:rPr lang="fr-CA" smtClean="0"/>
              <a:t>‹#›</a:t>
            </a:fld>
            <a:endParaRPr lang="fr-CA"/>
          </a:p>
        </p:txBody>
      </p:sp>
    </p:spTree>
    <p:extLst>
      <p:ext uri="{BB962C8B-B14F-4D97-AF65-F5344CB8AC3E}">
        <p14:creationId xmlns:p14="http://schemas.microsoft.com/office/powerpoint/2010/main" val="1101516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03632-545B-4487-80F6-D3E697053111}"/>
              </a:ext>
            </a:extLst>
          </p:cNvPr>
          <p:cNvSpPr>
            <a:spLocks noGrp="1"/>
          </p:cNvSpPr>
          <p:nvPr>
            <p:ph type="title"/>
          </p:nvPr>
        </p:nvSpPr>
        <p:spPr/>
        <p:txBody>
          <a:bodyPr/>
          <a:lstStyle/>
          <a:p>
            <a:r>
              <a:rPr lang="en-US"/>
              <a:t>Click to edit Master title style</a:t>
            </a:r>
            <a:endParaRPr lang="fr-CA"/>
          </a:p>
        </p:txBody>
      </p:sp>
      <p:sp>
        <p:nvSpPr>
          <p:cNvPr id="3" name="Content Placeholder 2">
            <a:extLst>
              <a:ext uri="{FF2B5EF4-FFF2-40B4-BE49-F238E27FC236}">
                <a16:creationId xmlns:a16="http://schemas.microsoft.com/office/drawing/2014/main" id="{491AA4AA-C161-4A55-A8D6-C52AFFBBA6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93196BBA-538D-42A3-A697-B5618348296B}"/>
              </a:ext>
            </a:extLst>
          </p:cNvPr>
          <p:cNvSpPr>
            <a:spLocks noGrp="1"/>
          </p:cNvSpPr>
          <p:nvPr>
            <p:ph type="dt" sz="half" idx="10"/>
          </p:nvPr>
        </p:nvSpPr>
        <p:spPr/>
        <p:txBody>
          <a:bodyPr/>
          <a:lstStyle/>
          <a:p>
            <a:fld id="{CD05CA5F-1522-44D0-8B6C-E2341A028AFB}" type="datetime1">
              <a:rPr lang="fr-CA" smtClean="0"/>
              <a:t>2022-08-31</a:t>
            </a:fld>
            <a:endParaRPr lang="fr-CA"/>
          </a:p>
        </p:txBody>
      </p:sp>
      <p:sp>
        <p:nvSpPr>
          <p:cNvPr id="5" name="Footer Placeholder 4">
            <a:extLst>
              <a:ext uri="{FF2B5EF4-FFF2-40B4-BE49-F238E27FC236}">
                <a16:creationId xmlns:a16="http://schemas.microsoft.com/office/drawing/2014/main" id="{2509AA18-0280-4FC4-B6B5-18B89479A6D3}"/>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FCD51265-6A0B-40CD-A61A-530A5B385406}"/>
              </a:ext>
            </a:extLst>
          </p:cNvPr>
          <p:cNvSpPr>
            <a:spLocks noGrp="1"/>
          </p:cNvSpPr>
          <p:nvPr>
            <p:ph type="sldNum" sz="quarter" idx="12"/>
          </p:nvPr>
        </p:nvSpPr>
        <p:spPr/>
        <p:txBody>
          <a:bodyPr/>
          <a:lstStyle/>
          <a:p>
            <a:fld id="{8AD83B10-7DCD-4BA0-A126-91F042258B47}" type="slidenum">
              <a:rPr lang="fr-CA" smtClean="0"/>
              <a:t>‹#›</a:t>
            </a:fld>
            <a:endParaRPr lang="fr-CA"/>
          </a:p>
        </p:txBody>
      </p:sp>
    </p:spTree>
    <p:extLst>
      <p:ext uri="{BB962C8B-B14F-4D97-AF65-F5344CB8AC3E}">
        <p14:creationId xmlns:p14="http://schemas.microsoft.com/office/powerpoint/2010/main" val="316989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E66F8-249B-4E4E-B42A-F17BF563A4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CA"/>
          </a:p>
        </p:txBody>
      </p:sp>
      <p:sp>
        <p:nvSpPr>
          <p:cNvPr id="3" name="Text Placeholder 2">
            <a:extLst>
              <a:ext uri="{FF2B5EF4-FFF2-40B4-BE49-F238E27FC236}">
                <a16:creationId xmlns:a16="http://schemas.microsoft.com/office/drawing/2014/main" id="{5472B703-2D2E-4533-90C0-CC1ABBC331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A4D2B5-B8C2-425B-B5FB-2B0394198A3E}"/>
              </a:ext>
            </a:extLst>
          </p:cNvPr>
          <p:cNvSpPr>
            <a:spLocks noGrp="1"/>
          </p:cNvSpPr>
          <p:nvPr>
            <p:ph type="dt" sz="half" idx="10"/>
          </p:nvPr>
        </p:nvSpPr>
        <p:spPr/>
        <p:txBody>
          <a:bodyPr/>
          <a:lstStyle/>
          <a:p>
            <a:fld id="{0D96070F-567F-40D0-8D67-7EDD3B9AC066}" type="datetime1">
              <a:rPr lang="fr-CA" smtClean="0"/>
              <a:t>2022-08-31</a:t>
            </a:fld>
            <a:endParaRPr lang="fr-CA"/>
          </a:p>
        </p:txBody>
      </p:sp>
      <p:sp>
        <p:nvSpPr>
          <p:cNvPr id="5" name="Footer Placeholder 4">
            <a:extLst>
              <a:ext uri="{FF2B5EF4-FFF2-40B4-BE49-F238E27FC236}">
                <a16:creationId xmlns:a16="http://schemas.microsoft.com/office/drawing/2014/main" id="{E38B02EE-11BD-4250-BE2A-E618246164F5}"/>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392975F2-EB9F-4623-B6AB-1DC231277A2B}"/>
              </a:ext>
            </a:extLst>
          </p:cNvPr>
          <p:cNvSpPr>
            <a:spLocks noGrp="1"/>
          </p:cNvSpPr>
          <p:nvPr>
            <p:ph type="sldNum" sz="quarter" idx="12"/>
          </p:nvPr>
        </p:nvSpPr>
        <p:spPr/>
        <p:txBody>
          <a:bodyPr/>
          <a:lstStyle/>
          <a:p>
            <a:fld id="{8AD83B10-7DCD-4BA0-A126-91F042258B47}" type="slidenum">
              <a:rPr lang="fr-CA" smtClean="0"/>
              <a:t>‹#›</a:t>
            </a:fld>
            <a:endParaRPr lang="fr-CA"/>
          </a:p>
        </p:txBody>
      </p:sp>
    </p:spTree>
    <p:extLst>
      <p:ext uri="{BB962C8B-B14F-4D97-AF65-F5344CB8AC3E}">
        <p14:creationId xmlns:p14="http://schemas.microsoft.com/office/powerpoint/2010/main" val="3970794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CC7E1-E0CB-4641-BEAE-025CEA8D0724}"/>
              </a:ext>
            </a:extLst>
          </p:cNvPr>
          <p:cNvSpPr>
            <a:spLocks noGrp="1"/>
          </p:cNvSpPr>
          <p:nvPr>
            <p:ph type="title"/>
          </p:nvPr>
        </p:nvSpPr>
        <p:spPr/>
        <p:txBody>
          <a:bodyPr/>
          <a:lstStyle/>
          <a:p>
            <a:r>
              <a:rPr lang="en-US"/>
              <a:t>Click to edit Master title style</a:t>
            </a:r>
            <a:endParaRPr lang="fr-CA"/>
          </a:p>
        </p:txBody>
      </p:sp>
      <p:sp>
        <p:nvSpPr>
          <p:cNvPr id="3" name="Content Placeholder 2">
            <a:extLst>
              <a:ext uri="{FF2B5EF4-FFF2-40B4-BE49-F238E27FC236}">
                <a16:creationId xmlns:a16="http://schemas.microsoft.com/office/drawing/2014/main" id="{A8761B8E-0B2C-4778-B308-BB7B68075E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Content Placeholder 3">
            <a:extLst>
              <a:ext uri="{FF2B5EF4-FFF2-40B4-BE49-F238E27FC236}">
                <a16:creationId xmlns:a16="http://schemas.microsoft.com/office/drawing/2014/main" id="{E4F13CEE-6969-42A7-95E1-6E27B737F2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Date Placeholder 4">
            <a:extLst>
              <a:ext uri="{FF2B5EF4-FFF2-40B4-BE49-F238E27FC236}">
                <a16:creationId xmlns:a16="http://schemas.microsoft.com/office/drawing/2014/main" id="{E850F3A2-9ACB-44C4-82A1-E7D74C7917BF}"/>
              </a:ext>
            </a:extLst>
          </p:cNvPr>
          <p:cNvSpPr>
            <a:spLocks noGrp="1"/>
          </p:cNvSpPr>
          <p:nvPr>
            <p:ph type="dt" sz="half" idx="10"/>
          </p:nvPr>
        </p:nvSpPr>
        <p:spPr/>
        <p:txBody>
          <a:bodyPr/>
          <a:lstStyle/>
          <a:p>
            <a:fld id="{E6271ECC-8E3C-4273-8F69-845A1DF772E6}" type="datetime1">
              <a:rPr lang="fr-CA" smtClean="0"/>
              <a:t>2022-08-31</a:t>
            </a:fld>
            <a:endParaRPr lang="fr-CA"/>
          </a:p>
        </p:txBody>
      </p:sp>
      <p:sp>
        <p:nvSpPr>
          <p:cNvPr id="6" name="Footer Placeholder 5">
            <a:extLst>
              <a:ext uri="{FF2B5EF4-FFF2-40B4-BE49-F238E27FC236}">
                <a16:creationId xmlns:a16="http://schemas.microsoft.com/office/drawing/2014/main" id="{104CBF0D-7A84-47F0-8942-179277BADB61}"/>
              </a:ext>
            </a:extLst>
          </p:cNvPr>
          <p:cNvSpPr>
            <a:spLocks noGrp="1"/>
          </p:cNvSpPr>
          <p:nvPr>
            <p:ph type="ftr" sz="quarter" idx="11"/>
          </p:nvPr>
        </p:nvSpPr>
        <p:spPr/>
        <p:txBody>
          <a:bodyPr/>
          <a:lstStyle/>
          <a:p>
            <a:endParaRPr lang="fr-CA"/>
          </a:p>
        </p:txBody>
      </p:sp>
      <p:sp>
        <p:nvSpPr>
          <p:cNvPr id="7" name="Slide Number Placeholder 6">
            <a:extLst>
              <a:ext uri="{FF2B5EF4-FFF2-40B4-BE49-F238E27FC236}">
                <a16:creationId xmlns:a16="http://schemas.microsoft.com/office/drawing/2014/main" id="{F8E11FE7-4486-444E-92D6-D185CFDBA939}"/>
              </a:ext>
            </a:extLst>
          </p:cNvPr>
          <p:cNvSpPr>
            <a:spLocks noGrp="1"/>
          </p:cNvSpPr>
          <p:nvPr>
            <p:ph type="sldNum" sz="quarter" idx="12"/>
          </p:nvPr>
        </p:nvSpPr>
        <p:spPr/>
        <p:txBody>
          <a:bodyPr/>
          <a:lstStyle/>
          <a:p>
            <a:fld id="{8AD83B10-7DCD-4BA0-A126-91F042258B47}" type="slidenum">
              <a:rPr lang="fr-CA" smtClean="0"/>
              <a:t>‹#›</a:t>
            </a:fld>
            <a:endParaRPr lang="fr-CA"/>
          </a:p>
        </p:txBody>
      </p:sp>
    </p:spTree>
    <p:extLst>
      <p:ext uri="{BB962C8B-B14F-4D97-AF65-F5344CB8AC3E}">
        <p14:creationId xmlns:p14="http://schemas.microsoft.com/office/powerpoint/2010/main" val="2597716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AF3AE-89F0-4CCB-BE5A-09B78A90E7E9}"/>
              </a:ext>
            </a:extLst>
          </p:cNvPr>
          <p:cNvSpPr>
            <a:spLocks noGrp="1"/>
          </p:cNvSpPr>
          <p:nvPr>
            <p:ph type="title"/>
          </p:nvPr>
        </p:nvSpPr>
        <p:spPr>
          <a:xfrm>
            <a:off x="839788" y="365125"/>
            <a:ext cx="10515600" cy="1325563"/>
          </a:xfrm>
        </p:spPr>
        <p:txBody>
          <a:bodyPr/>
          <a:lstStyle/>
          <a:p>
            <a:r>
              <a:rPr lang="en-US"/>
              <a:t>Click to edit Master title style</a:t>
            </a:r>
            <a:endParaRPr lang="fr-CA"/>
          </a:p>
        </p:txBody>
      </p:sp>
      <p:sp>
        <p:nvSpPr>
          <p:cNvPr id="3" name="Text Placeholder 2">
            <a:extLst>
              <a:ext uri="{FF2B5EF4-FFF2-40B4-BE49-F238E27FC236}">
                <a16:creationId xmlns:a16="http://schemas.microsoft.com/office/drawing/2014/main" id="{FB2533B9-07F9-41CC-991D-4B5906E4AF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263A8E-FB3A-40F6-98F7-6D874AB076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Text Placeholder 4">
            <a:extLst>
              <a:ext uri="{FF2B5EF4-FFF2-40B4-BE49-F238E27FC236}">
                <a16:creationId xmlns:a16="http://schemas.microsoft.com/office/drawing/2014/main" id="{B83FC5CB-F7EC-4AE0-AC88-A6C72A7A8B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85BE35-919D-424F-85C8-EF7D74A2BA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7" name="Date Placeholder 6">
            <a:extLst>
              <a:ext uri="{FF2B5EF4-FFF2-40B4-BE49-F238E27FC236}">
                <a16:creationId xmlns:a16="http://schemas.microsoft.com/office/drawing/2014/main" id="{B0203B55-6CBC-40C6-9B43-2830468230BB}"/>
              </a:ext>
            </a:extLst>
          </p:cNvPr>
          <p:cNvSpPr>
            <a:spLocks noGrp="1"/>
          </p:cNvSpPr>
          <p:nvPr>
            <p:ph type="dt" sz="half" idx="10"/>
          </p:nvPr>
        </p:nvSpPr>
        <p:spPr/>
        <p:txBody>
          <a:bodyPr/>
          <a:lstStyle/>
          <a:p>
            <a:fld id="{060FC447-8E85-4800-912C-C8E020F0E797}" type="datetime1">
              <a:rPr lang="fr-CA" smtClean="0"/>
              <a:t>2022-08-31</a:t>
            </a:fld>
            <a:endParaRPr lang="fr-CA"/>
          </a:p>
        </p:txBody>
      </p:sp>
      <p:sp>
        <p:nvSpPr>
          <p:cNvPr id="8" name="Footer Placeholder 7">
            <a:extLst>
              <a:ext uri="{FF2B5EF4-FFF2-40B4-BE49-F238E27FC236}">
                <a16:creationId xmlns:a16="http://schemas.microsoft.com/office/drawing/2014/main" id="{AEBE4CA8-65CD-4D69-A684-4DA5835C8A62}"/>
              </a:ext>
            </a:extLst>
          </p:cNvPr>
          <p:cNvSpPr>
            <a:spLocks noGrp="1"/>
          </p:cNvSpPr>
          <p:nvPr>
            <p:ph type="ftr" sz="quarter" idx="11"/>
          </p:nvPr>
        </p:nvSpPr>
        <p:spPr/>
        <p:txBody>
          <a:bodyPr/>
          <a:lstStyle/>
          <a:p>
            <a:endParaRPr lang="fr-CA"/>
          </a:p>
        </p:txBody>
      </p:sp>
      <p:sp>
        <p:nvSpPr>
          <p:cNvPr id="9" name="Slide Number Placeholder 8">
            <a:extLst>
              <a:ext uri="{FF2B5EF4-FFF2-40B4-BE49-F238E27FC236}">
                <a16:creationId xmlns:a16="http://schemas.microsoft.com/office/drawing/2014/main" id="{014B28C1-5816-4DEC-AF82-A2C9F0A18C43}"/>
              </a:ext>
            </a:extLst>
          </p:cNvPr>
          <p:cNvSpPr>
            <a:spLocks noGrp="1"/>
          </p:cNvSpPr>
          <p:nvPr>
            <p:ph type="sldNum" sz="quarter" idx="12"/>
          </p:nvPr>
        </p:nvSpPr>
        <p:spPr/>
        <p:txBody>
          <a:bodyPr/>
          <a:lstStyle/>
          <a:p>
            <a:fld id="{8AD83B10-7DCD-4BA0-A126-91F042258B47}" type="slidenum">
              <a:rPr lang="fr-CA" smtClean="0"/>
              <a:t>‹#›</a:t>
            </a:fld>
            <a:endParaRPr lang="fr-CA"/>
          </a:p>
        </p:txBody>
      </p:sp>
    </p:spTree>
    <p:extLst>
      <p:ext uri="{BB962C8B-B14F-4D97-AF65-F5344CB8AC3E}">
        <p14:creationId xmlns:p14="http://schemas.microsoft.com/office/powerpoint/2010/main" val="2990182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9D443-1E8B-4332-879C-EA5F8D816CB6}"/>
              </a:ext>
            </a:extLst>
          </p:cNvPr>
          <p:cNvSpPr>
            <a:spLocks noGrp="1"/>
          </p:cNvSpPr>
          <p:nvPr>
            <p:ph type="title"/>
          </p:nvPr>
        </p:nvSpPr>
        <p:spPr/>
        <p:txBody>
          <a:bodyPr/>
          <a:lstStyle/>
          <a:p>
            <a:r>
              <a:rPr lang="en-US"/>
              <a:t>Click to edit Master title style</a:t>
            </a:r>
            <a:endParaRPr lang="fr-CA"/>
          </a:p>
        </p:txBody>
      </p:sp>
      <p:sp>
        <p:nvSpPr>
          <p:cNvPr id="3" name="Date Placeholder 2">
            <a:extLst>
              <a:ext uri="{FF2B5EF4-FFF2-40B4-BE49-F238E27FC236}">
                <a16:creationId xmlns:a16="http://schemas.microsoft.com/office/drawing/2014/main" id="{05CFEF0A-8B61-43E2-9AD1-55CF06C8ACA6}"/>
              </a:ext>
            </a:extLst>
          </p:cNvPr>
          <p:cNvSpPr>
            <a:spLocks noGrp="1"/>
          </p:cNvSpPr>
          <p:nvPr>
            <p:ph type="dt" sz="half" idx="10"/>
          </p:nvPr>
        </p:nvSpPr>
        <p:spPr/>
        <p:txBody>
          <a:bodyPr/>
          <a:lstStyle/>
          <a:p>
            <a:fld id="{77A37C2A-966E-4CE0-AB0D-BA6C484BE5BE}" type="datetime1">
              <a:rPr lang="fr-CA" smtClean="0"/>
              <a:t>2022-08-31</a:t>
            </a:fld>
            <a:endParaRPr lang="fr-CA"/>
          </a:p>
        </p:txBody>
      </p:sp>
      <p:sp>
        <p:nvSpPr>
          <p:cNvPr id="4" name="Footer Placeholder 3">
            <a:extLst>
              <a:ext uri="{FF2B5EF4-FFF2-40B4-BE49-F238E27FC236}">
                <a16:creationId xmlns:a16="http://schemas.microsoft.com/office/drawing/2014/main" id="{267EB33C-5EA7-4C74-8135-AA8DDB361271}"/>
              </a:ext>
            </a:extLst>
          </p:cNvPr>
          <p:cNvSpPr>
            <a:spLocks noGrp="1"/>
          </p:cNvSpPr>
          <p:nvPr>
            <p:ph type="ftr" sz="quarter" idx="11"/>
          </p:nvPr>
        </p:nvSpPr>
        <p:spPr/>
        <p:txBody>
          <a:bodyPr/>
          <a:lstStyle/>
          <a:p>
            <a:endParaRPr lang="fr-CA"/>
          </a:p>
        </p:txBody>
      </p:sp>
      <p:sp>
        <p:nvSpPr>
          <p:cNvPr id="5" name="Slide Number Placeholder 4">
            <a:extLst>
              <a:ext uri="{FF2B5EF4-FFF2-40B4-BE49-F238E27FC236}">
                <a16:creationId xmlns:a16="http://schemas.microsoft.com/office/drawing/2014/main" id="{8F431AC0-7FC6-4623-B6AD-223B816B5CB6}"/>
              </a:ext>
            </a:extLst>
          </p:cNvPr>
          <p:cNvSpPr>
            <a:spLocks noGrp="1"/>
          </p:cNvSpPr>
          <p:nvPr>
            <p:ph type="sldNum" sz="quarter" idx="12"/>
          </p:nvPr>
        </p:nvSpPr>
        <p:spPr/>
        <p:txBody>
          <a:bodyPr/>
          <a:lstStyle/>
          <a:p>
            <a:fld id="{8AD83B10-7DCD-4BA0-A126-91F042258B47}" type="slidenum">
              <a:rPr lang="fr-CA" smtClean="0"/>
              <a:t>‹#›</a:t>
            </a:fld>
            <a:endParaRPr lang="fr-CA"/>
          </a:p>
        </p:txBody>
      </p:sp>
    </p:spTree>
    <p:extLst>
      <p:ext uri="{BB962C8B-B14F-4D97-AF65-F5344CB8AC3E}">
        <p14:creationId xmlns:p14="http://schemas.microsoft.com/office/powerpoint/2010/main" val="2320095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9ECDEC-CAEA-4564-A51A-B1C62D851BAA}"/>
              </a:ext>
            </a:extLst>
          </p:cNvPr>
          <p:cNvSpPr>
            <a:spLocks noGrp="1"/>
          </p:cNvSpPr>
          <p:nvPr>
            <p:ph type="dt" sz="half" idx="10"/>
          </p:nvPr>
        </p:nvSpPr>
        <p:spPr/>
        <p:txBody>
          <a:bodyPr/>
          <a:lstStyle/>
          <a:p>
            <a:fld id="{E9A9B25C-68FE-4CFD-8EBA-180ADBD0D198}" type="datetime1">
              <a:rPr lang="fr-CA" smtClean="0"/>
              <a:t>2022-08-31</a:t>
            </a:fld>
            <a:endParaRPr lang="fr-CA"/>
          </a:p>
        </p:txBody>
      </p:sp>
      <p:sp>
        <p:nvSpPr>
          <p:cNvPr id="3" name="Footer Placeholder 2">
            <a:extLst>
              <a:ext uri="{FF2B5EF4-FFF2-40B4-BE49-F238E27FC236}">
                <a16:creationId xmlns:a16="http://schemas.microsoft.com/office/drawing/2014/main" id="{0402DC58-D12F-4E4E-9119-D69483990092}"/>
              </a:ext>
            </a:extLst>
          </p:cNvPr>
          <p:cNvSpPr>
            <a:spLocks noGrp="1"/>
          </p:cNvSpPr>
          <p:nvPr>
            <p:ph type="ftr" sz="quarter" idx="11"/>
          </p:nvPr>
        </p:nvSpPr>
        <p:spPr/>
        <p:txBody>
          <a:bodyPr/>
          <a:lstStyle/>
          <a:p>
            <a:endParaRPr lang="fr-CA"/>
          </a:p>
        </p:txBody>
      </p:sp>
      <p:sp>
        <p:nvSpPr>
          <p:cNvPr id="4" name="Slide Number Placeholder 3">
            <a:extLst>
              <a:ext uri="{FF2B5EF4-FFF2-40B4-BE49-F238E27FC236}">
                <a16:creationId xmlns:a16="http://schemas.microsoft.com/office/drawing/2014/main" id="{5D93A8F4-35E0-4A86-9E2F-720C6C4A184A}"/>
              </a:ext>
            </a:extLst>
          </p:cNvPr>
          <p:cNvSpPr>
            <a:spLocks noGrp="1"/>
          </p:cNvSpPr>
          <p:nvPr>
            <p:ph type="sldNum" sz="quarter" idx="12"/>
          </p:nvPr>
        </p:nvSpPr>
        <p:spPr/>
        <p:txBody>
          <a:bodyPr/>
          <a:lstStyle/>
          <a:p>
            <a:fld id="{8AD83B10-7DCD-4BA0-A126-91F042258B47}" type="slidenum">
              <a:rPr lang="fr-CA" smtClean="0"/>
              <a:t>‹#›</a:t>
            </a:fld>
            <a:endParaRPr lang="fr-CA"/>
          </a:p>
        </p:txBody>
      </p:sp>
    </p:spTree>
    <p:extLst>
      <p:ext uri="{BB962C8B-B14F-4D97-AF65-F5344CB8AC3E}">
        <p14:creationId xmlns:p14="http://schemas.microsoft.com/office/powerpoint/2010/main" val="3185025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BABE1-C58D-4A91-A025-70D212716B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A"/>
          </a:p>
        </p:txBody>
      </p:sp>
      <p:sp>
        <p:nvSpPr>
          <p:cNvPr id="3" name="Content Placeholder 2">
            <a:extLst>
              <a:ext uri="{FF2B5EF4-FFF2-40B4-BE49-F238E27FC236}">
                <a16:creationId xmlns:a16="http://schemas.microsoft.com/office/drawing/2014/main" id="{D1134F98-1242-421A-A2F4-3EFDCFEE52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Text Placeholder 3">
            <a:extLst>
              <a:ext uri="{FF2B5EF4-FFF2-40B4-BE49-F238E27FC236}">
                <a16:creationId xmlns:a16="http://schemas.microsoft.com/office/drawing/2014/main" id="{D4879108-46FE-437E-A76F-3970CC1969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EF484A-2EBC-484F-B824-4193F0E0846D}"/>
              </a:ext>
            </a:extLst>
          </p:cNvPr>
          <p:cNvSpPr>
            <a:spLocks noGrp="1"/>
          </p:cNvSpPr>
          <p:nvPr>
            <p:ph type="dt" sz="half" idx="10"/>
          </p:nvPr>
        </p:nvSpPr>
        <p:spPr/>
        <p:txBody>
          <a:bodyPr/>
          <a:lstStyle/>
          <a:p>
            <a:fld id="{AEB99929-83AC-462C-AB8F-3132702FD6EB}" type="datetime1">
              <a:rPr lang="fr-CA" smtClean="0"/>
              <a:t>2022-08-31</a:t>
            </a:fld>
            <a:endParaRPr lang="fr-CA"/>
          </a:p>
        </p:txBody>
      </p:sp>
      <p:sp>
        <p:nvSpPr>
          <p:cNvPr id="6" name="Footer Placeholder 5">
            <a:extLst>
              <a:ext uri="{FF2B5EF4-FFF2-40B4-BE49-F238E27FC236}">
                <a16:creationId xmlns:a16="http://schemas.microsoft.com/office/drawing/2014/main" id="{1EFC72E5-F703-4887-8696-5C12C3CF8B59}"/>
              </a:ext>
            </a:extLst>
          </p:cNvPr>
          <p:cNvSpPr>
            <a:spLocks noGrp="1"/>
          </p:cNvSpPr>
          <p:nvPr>
            <p:ph type="ftr" sz="quarter" idx="11"/>
          </p:nvPr>
        </p:nvSpPr>
        <p:spPr/>
        <p:txBody>
          <a:bodyPr/>
          <a:lstStyle/>
          <a:p>
            <a:endParaRPr lang="fr-CA"/>
          </a:p>
        </p:txBody>
      </p:sp>
      <p:sp>
        <p:nvSpPr>
          <p:cNvPr id="7" name="Slide Number Placeholder 6">
            <a:extLst>
              <a:ext uri="{FF2B5EF4-FFF2-40B4-BE49-F238E27FC236}">
                <a16:creationId xmlns:a16="http://schemas.microsoft.com/office/drawing/2014/main" id="{644F2425-FF9D-4635-90E4-F81BE7A1CCF2}"/>
              </a:ext>
            </a:extLst>
          </p:cNvPr>
          <p:cNvSpPr>
            <a:spLocks noGrp="1"/>
          </p:cNvSpPr>
          <p:nvPr>
            <p:ph type="sldNum" sz="quarter" idx="12"/>
          </p:nvPr>
        </p:nvSpPr>
        <p:spPr/>
        <p:txBody>
          <a:bodyPr/>
          <a:lstStyle/>
          <a:p>
            <a:fld id="{8AD83B10-7DCD-4BA0-A126-91F042258B47}" type="slidenum">
              <a:rPr lang="fr-CA" smtClean="0"/>
              <a:t>‹#›</a:t>
            </a:fld>
            <a:endParaRPr lang="fr-CA"/>
          </a:p>
        </p:txBody>
      </p:sp>
    </p:spTree>
    <p:extLst>
      <p:ext uri="{BB962C8B-B14F-4D97-AF65-F5344CB8AC3E}">
        <p14:creationId xmlns:p14="http://schemas.microsoft.com/office/powerpoint/2010/main" val="1066549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43326-2D3C-45F3-8384-62C95A6A5E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A"/>
          </a:p>
        </p:txBody>
      </p:sp>
      <p:sp>
        <p:nvSpPr>
          <p:cNvPr id="3" name="Picture Placeholder 2">
            <a:extLst>
              <a:ext uri="{FF2B5EF4-FFF2-40B4-BE49-F238E27FC236}">
                <a16:creationId xmlns:a16="http://schemas.microsoft.com/office/drawing/2014/main" id="{EB872098-F8D4-4393-82AB-4D781B15FC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Text Placeholder 3">
            <a:extLst>
              <a:ext uri="{FF2B5EF4-FFF2-40B4-BE49-F238E27FC236}">
                <a16:creationId xmlns:a16="http://schemas.microsoft.com/office/drawing/2014/main" id="{54D9EE33-37EB-417F-8CFB-16D65C4BB3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AED51A-6B5C-4447-A9F5-85A53FDE7C5B}"/>
              </a:ext>
            </a:extLst>
          </p:cNvPr>
          <p:cNvSpPr>
            <a:spLocks noGrp="1"/>
          </p:cNvSpPr>
          <p:nvPr>
            <p:ph type="dt" sz="half" idx="10"/>
          </p:nvPr>
        </p:nvSpPr>
        <p:spPr/>
        <p:txBody>
          <a:bodyPr/>
          <a:lstStyle/>
          <a:p>
            <a:fld id="{BDD08135-739D-47E9-B25F-20A6BAFC1227}" type="datetime1">
              <a:rPr lang="fr-CA" smtClean="0"/>
              <a:t>2022-08-31</a:t>
            </a:fld>
            <a:endParaRPr lang="fr-CA"/>
          </a:p>
        </p:txBody>
      </p:sp>
      <p:sp>
        <p:nvSpPr>
          <p:cNvPr id="6" name="Footer Placeholder 5">
            <a:extLst>
              <a:ext uri="{FF2B5EF4-FFF2-40B4-BE49-F238E27FC236}">
                <a16:creationId xmlns:a16="http://schemas.microsoft.com/office/drawing/2014/main" id="{8F1228CD-8AAB-45F1-96C5-9FD68A09F0B0}"/>
              </a:ext>
            </a:extLst>
          </p:cNvPr>
          <p:cNvSpPr>
            <a:spLocks noGrp="1"/>
          </p:cNvSpPr>
          <p:nvPr>
            <p:ph type="ftr" sz="quarter" idx="11"/>
          </p:nvPr>
        </p:nvSpPr>
        <p:spPr/>
        <p:txBody>
          <a:bodyPr/>
          <a:lstStyle/>
          <a:p>
            <a:endParaRPr lang="fr-CA"/>
          </a:p>
        </p:txBody>
      </p:sp>
      <p:sp>
        <p:nvSpPr>
          <p:cNvPr id="7" name="Slide Number Placeholder 6">
            <a:extLst>
              <a:ext uri="{FF2B5EF4-FFF2-40B4-BE49-F238E27FC236}">
                <a16:creationId xmlns:a16="http://schemas.microsoft.com/office/drawing/2014/main" id="{1622EF8C-2118-46CE-8CE9-EC8835BB3184}"/>
              </a:ext>
            </a:extLst>
          </p:cNvPr>
          <p:cNvSpPr>
            <a:spLocks noGrp="1"/>
          </p:cNvSpPr>
          <p:nvPr>
            <p:ph type="sldNum" sz="quarter" idx="12"/>
          </p:nvPr>
        </p:nvSpPr>
        <p:spPr/>
        <p:txBody>
          <a:bodyPr/>
          <a:lstStyle/>
          <a:p>
            <a:fld id="{8AD83B10-7DCD-4BA0-A126-91F042258B47}" type="slidenum">
              <a:rPr lang="fr-CA" smtClean="0"/>
              <a:t>‹#›</a:t>
            </a:fld>
            <a:endParaRPr lang="fr-CA"/>
          </a:p>
        </p:txBody>
      </p:sp>
    </p:spTree>
    <p:extLst>
      <p:ext uri="{BB962C8B-B14F-4D97-AF65-F5344CB8AC3E}">
        <p14:creationId xmlns:p14="http://schemas.microsoft.com/office/powerpoint/2010/main" val="613233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BDCB4B-84D3-41FE-808F-552045A56A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CA"/>
          </a:p>
        </p:txBody>
      </p:sp>
      <p:sp>
        <p:nvSpPr>
          <p:cNvPr id="3" name="Text Placeholder 2">
            <a:extLst>
              <a:ext uri="{FF2B5EF4-FFF2-40B4-BE49-F238E27FC236}">
                <a16:creationId xmlns:a16="http://schemas.microsoft.com/office/drawing/2014/main" id="{FF8AB054-3264-4244-81CF-2AEC54F428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02A11B59-C303-4115-988F-7848A441A8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F8622F-19CA-4199-AAF9-0BD61A783FF3}" type="datetime1">
              <a:rPr lang="fr-CA" smtClean="0"/>
              <a:t>2022-08-31</a:t>
            </a:fld>
            <a:endParaRPr lang="fr-CA"/>
          </a:p>
        </p:txBody>
      </p:sp>
      <p:sp>
        <p:nvSpPr>
          <p:cNvPr id="5" name="Footer Placeholder 4">
            <a:extLst>
              <a:ext uri="{FF2B5EF4-FFF2-40B4-BE49-F238E27FC236}">
                <a16:creationId xmlns:a16="http://schemas.microsoft.com/office/drawing/2014/main" id="{D4CAB23D-4E28-49C1-AEAD-B6D0275134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Slide Number Placeholder 5">
            <a:extLst>
              <a:ext uri="{FF2B5EF4-FFF2-40B4-BE49-F238E27FC236}">
                <a16:creationId xmlns:a16="http://schemas.microsoft.com/office/drawing/2014/main" id="{5B852284-8FB0-4AE8-B94F-D4B44A08CA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D83B10-7DCD-4BA0-A126-91F042258B47}" type="slidenum">
              <a:rPr lang="fr-CA" smtClean="0"/>
              <a:t>‹#›</a:t>
            </a:fld>
            <a:endParaRPr lang="fr-CA"/>
          </a:p>
        </p:txBody>
      </p:sp>
    </p:spTree>
    <p:extLst>
      <p:ext uri="{BB962C8B-B14F-4D97-AF65-F5344CB8AC3E}">
        <p14:creationId xmlns:p14="http://schemas.microsoft.com/office/powerpoint/2010/main" val="3464250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s://gayerie.dev/docs/testing/test/junit.html#:~:text=Un%20test%20automatis%C3%A9%20est%20un,pour%20Arrange%2C%20Act%2C%20Assert.&amp;text=La%20mise%20en%20place%20de,%C3%A0%20l'ex%C3%A9cution%20du%20test"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junit.org/junit5/docs/5.2.0/api/org/junit/platform/suite/api/SelectClasses.html" TargetMode="External"/><Relationship Id="rId2" Type="http://schemas.openxmlformats.org/officeDocument/2006/relationships/hyperlink" Target="https://junit.org/junit5/docs/5.2.0/api/org/junit/platform/suite/api/SelectPackages.html" TargetMode="External"/><Relationship Id="rId1" Type="http://schemas.openxmlformats.org/officeDocument/2006/relationships/slideLayout" Target="../slideLayouts/slideLayout2.xml"/><Relationship Id="rId5" Type="http://schemas.openxmlformats.org/officeDocument/2006/relationships/hyperlink" Target="https://junit.org/junit5/docs/5.3.0/api/org/junit/platform/suite/api/ExcludeTags.html" TargetMode="External"/><Relationship Id="rId4" Type="http://schemas.openxmlformats.org/officeDocument/2006/relationships/hyperlink" Target="https://junit.org/junit5/docs/5.0.0/api/org/junit/platform/suite/api/IncludeTags.html"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0.wmf"/></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baeldung.com/junit-assertion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courses.cs.washington.edu/courses/cse143/11wi/eclipse-tutorial/junit.shtml#:~:text=To%20use%20JUnit%20you%20must,you%20create%20your%20test%20case" TargetMode="External"/><Relationship Id="rId2" Type="http://schemas.openxmlformats.org/officeDocument/2006/relationships/hyperlink" Target="https://www.baeldung.com/junit-assertions"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5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59.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diagramLayout" Target="../diagrams/layout15.xml"/><Relationship Id="rId3" Type="http://schemas.openxmlformats.org/officeDocument/2006/relationships/diagramLayout" Target="../diagrams/layout14.xml"/><Relationship Id="rId7" Type="http://schemas.openxmlformats.org/officeDocument/2006/relationships/diagramData" Target="../diagrams/data15.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s>
</file>

<file path=ppt/slides/_rels/slide66.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microsoft.com/office/2007/relationships/hdphoto" Target="../media/hdphoto20.wdp"/></Relationships>
</file>

<file path=ppt/slides/_rels/slide68.xml.rels><?xml version="1.0" encoding="UTF-8" standalone="yes"?>
<Relationships xmlns="http://schemas.openxmlformats.org/package/2006/relationships"><Relationship Id="rId8" Type="http://schemas.openxmlformats.org/officeDocument/2006/relationships/diagramLayout" Target="../diagrams/layout17.xml"/><Relationship Id="rId3" Type="http://schemas.openxmlformats.org/officeDocument/2006/relationships/diagramLayout" Target="../diagrams/layout16.xml"/><Relationship Id="rId7" Type="http://schemas.openxmlformats.org/officeDocument/2006/relationships/diagramData" Target="../diagrams/data17.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11" Type="http://schemas.microsoft.com/office/2007/relationships/diagramDrawing" Target="../diagrams/drawing17.xml"/><Relationship Id="rId5" Type="http://schemas.openxmlformats.org/officeDocument/2006/relationships/diagramColors" Target="../diagrams/colors16.xml"/><Relationship Id="rId10" Type="http://schemas.openxmlformats.org/officeDocument/2006/relationships/diagramColors" Target="../diagrams/colors17.xml"/><Relationship Id="rId4" Type="http://schemas.openxmlformats.org/officeDocument/2006/relationships/diagramQuickStyle" Target="../diagrams/quickStyle16.xml"/><Relationship Id="rId9" Type="http://schemas.openxmlformats.org/officeDocument/2006/relationships/diagramQuickStyle" Target="../diagrams/quickStyle17.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microsoft.com/office/2007/relationships/hdphoto" Target="../media/hdphoto21.wdp"/></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77.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8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86.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89.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9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96.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s://www.baeldung.com/parameterized-tests-junit-5"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717F3-9C44-4D7F-BBD1-976D85069AB7}"/>
              </a:ext>
            </a:extLst>
          </p:cNvPr>
          <p:cNvSpPr>
            <a:spLocks noGrp="1"/>
          </p:cNvSpPr>
          <p:nvPr>
            <p:ph type="ctrTitle"/>
          </p:nvPr>
        </p:nvSpPr>
        <p:spPr>
          <a:xfrm>
            <a:off x="1143000" y="1131888"/>
            <a:ext cx="9906000" cy="2387600"/>
          </a:xfrm>
        </p:spPr>
        <p:txBody>
          <a:bodyPr>
            <a:normAutofit fontScale="90000"/>
          </a:bodyPr>
          <a:lstStyle/>
          <a:p>
            <a:r>
              <a:rPr lang="fr-CA" sz="8800" dirty="0">
                <a:latin typeface="Candara" panose="020E0502030303020204" pitchFamily="34" charset="0"/>
              </a:rPr>
              <a:t>LES TESTS UNITAIRES</a:t>
            </a:r>
          </a:p>
        </p:txBody>
      </p:sp>
      <p:sp>
        <p:nvSpPr>
          <p:cNvPr id="3" name="Subtitle 2">
            <a:extLst>
              <a:ext uri="{FF2B5EF4-FFF2-40B4-BE49-F238E27FC236}">
                <a16:creationId xmlns:a16="http://schemas.microsoft.com/office/drawing/2014/main" id="{76531EA2-A80B-4E01-B74E-456555B2E468}"/>
              </a:ext>
            </a:extLst>
          </p:cNvPr>
          <p:cNvSpPr>
            <a:spLocks noGrp="1"/>
          </p:cNvSpPr>
          <p:nvPr>
            <p:ph type="subTitle" idx="1"/>
          </p:nvPr>
        </p:nvSpPr>
        <p:spPr/>
        <p:txBody>
          <a:bodyPr>
            <a:normAutofit/>
          </a:bodyPr>
          <a:lstStyle/>
          <a:p>
            <a:r>
              <a:rPr lang="fr-CA" sz="6600" dirty="0">
                <a:highlight>
                  <a:srgbClr val="FFFF00"/>
                </a:highlight>
              </a:rPr>
              <a:t>PARTIE 1 </a:t>
            </a:r>
          </a:p>
        </p:txBody>
      </p:sp>
      <p:sp>
        <p:nvSpPr>
          <p:cNvPr id="4" name="Slide Number Placeholder 3">
            <a:extLst>
              <a:ext uri="{FF2B5EF4-FFF2-40B4-BE49-F238E27FC236}">
                <a16:creationId xmlns:a16="http://schemas.microsoft.com/office/drawing/2014/main" id="{6E75F960-D4DE-4631-92D1-3B7711A600DF}"/>
              </a:ext>
            </a:extLst>
          </p:cNvPr>
          <p:cNvSpPr>
            <a:spLocks noGrp="1"/>
          </p:cNvSpPr>
          <p:nvPr>
            <p:ph type="sldNum" sz="quarter" idx="12"/>
          </p:nvPr>
        </p:nvSpPr>
        <p:spPr/>
        <p:txBody>
          <a:bodyPr/>
          <a:lstStyle/>
          <a:p>
            <a:fld id="{8AD83B10-7DCD-4BA0-A126-91F042258B47}" type="slidenum">
              <a:rPr lang="fr-CA" smtClean="0"/>
              <a:t>1</a:t>
            </a:fld>
            <a:endParaRPr lang="fr-CA"/>
          </a:p>
        </p:txBody>
      </p:sp>
    </p:spTree>
    <p:extLst>
      <p:ext uri="{BB962C8B-B14F-4D97-AF65-F5344CB8AC3E}">
        <p14:creationId xmlns:p14="http://schemas.microsoft.com/office/powerpoint/2010/main" val="3284844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17DBE4-1BD2-4A1F-8906-084EEBBA5A3B}"/>
              </a:ext>
            </a:extLst>
          </p:cNvPr>
          <p:cNvSpPr>
            <a:spLocks noGrp="1"/>
          </p:cNvSpPr>
          <p:nvPr>
            <p:ph idx="1"/>
          </p:nvPr>
        </p:nvSpPr>
        <p:spPr>
          <a:xfrm>
            <a:off x="838200" y="1825625"/>
            <a:ext cx="10515600" cy="4667250"/>
          </a:xfrm>
        </p:spPr>
        <p:txBody>
          <a:bodyPr>
            <a:normAutofit lnSpcReduction="10000"/>
          </a:bodyPr>
          <a:lstStyle/>
          <a:p>
            <a:pPr marL="0" indent="0" algn="just">
              <a:buNone/>
            </a:pPr>
            <a:r>
              <a:rPr lang="en-CA" sz="20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CA" sz="2000" dirty="0">
                <a:latin typeface="Candara" panose="020E0502030303020204" pitchFamily="34" charset="0"/>
                <a:ea typeface="Calibri" panose="020F0502020204030204" pitchFamily="34" charset="0"/>
              </a:rPr>
              <a:t>À</a:t>
            </a:r>
            <a:r>
              <a:rPr lang="fr-CA" sz="2000" dirty="0">
                <a:effectLst/>
                <a:latin typeface="Candara" panose="020E0502030303020204" pitchFamily="34" charset="0"/>
                <a:ea typeface="Calibri" panose="020F0502020204030204" pitchFamily="34" charset="0"/>
              </a:rPr>
              <a:t> travers cette dispositive, je vais vous présenter JUnit5 et sa nouvelle architecture.</a:t>
            </a:r>
          </a:p>
          <a:p>
            <a:pPr marL="0" indent="0" algn="just">
              <a:buNone/>
            </a:pPr>
            <a:r>
              <a:rPr lang="en-CA" sz="20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CA" sz="2000" dirty="0">
                <a:effectLst/>
                <a:latin typeface="Candara" panose="020E0502030303020204" pitchFamily="34" charset="0"/>
                <a:ea typeface="Calibri" panose="020F0502020204030204" pitchFamily="34" charset="0"/>
              </a:rPr>
              <a:t>Le module </a:t>
            </a:r>
            <a:r>
              <a:rPr lang="fr-CA" sz="2000" i="1" dirty="0" err="1">
                <a:latin typeface="Candara" panose="020E0502030303020204" pitchFamily="34" charset="0"/>
                <a:ea typeface="Calibri" panose="020F0502020204030204" pitchFamily="34" charset="0"/>
              </a:rPr>
              <a:t>J</a:t>
            </a:r>
            <a:r>
              <a:rPr lang="fr-CA" sz="2000" i="1" dirty="0" err="1">
                <a:effectLst/>
                <a:latin typeface="Candara" panose="020E0502030303020204" pitchFamily="34" charset="0"/>
                <a:ea typeface="Calibri" panose="020F0502020204030204" pitchFamily="34" charset="0"/>
              </a:rPr>
              <a:t>unit</a:t>
            </a:r>
            <a:r>
              <a:rPr lang="fr-CA" sz="2000" i="1" dirty="0">
                <a:effectLst/>
                <a:latin typeface="Candara" panose="020E0502030303020204" pitchFamily="34" charset="0"/>
                <a:ea typeface="Calibri" panose="020F0502020204030204" pitchFamily="34" charset="0"/>
              </a:rPr>
              <a:t> </a:t>
            </a:r>
            <a:r>
              <a:rPr lang="fr-CA" sz="2000" i="1" dirty="0" err="1">
                <a:latin typeface="Candara" panose="020E0502030303020204" pitchFamily="34" charset="0"/>
                <a:ea typeface="Calibri" panose="020F0502020204030204" pitchFamily="34" charset="0"/>
              </a:rPr>
              <a:t>P</a:t>
            </a:r>
            <a:r>
              <a:rPr lang="fr-CA" sz="2000" i="1" dirty="0" err="1">
                <a:effectLst/>
                <a:latin typeface="Candara" panose="020E0502030303020204" pitchFamily="34" charset="0"/>
                <a:ea typeface="Calibri" panose="020F0502020204030204" pitchFamily="34" charset="0"/>
              </a:rPr>
              <a:t>lateform</a:t>
            </a:r>
            <a:r>
              <a:rPr lang="fr-CA" sz="2000" i="1" dirty="0">
                <a:effectLst/>
                <a:latin typeface="Candara" panose="020E0502030303020204" pitchFamily="34" charset="0"/>
                <a:ea typeface="Calibri" panose="020F0502020204030204" pitchFamily="34" charset="0"/>
              </a:rPr>
              <a:t> </a:t>
            </a:r>
            <a:r>
              <a:rPr lang="fr-CA" sz="2000" dirty="0">
                <a:effectLst/>
                <a:latin typeface="Candara" panose="020E0502030303020204" pitchFamily="34" charset="0"/>
                <a:ea typeface="Calibri" panose="020F0502020204030204" pitchFamily="34" charset="0"/>
              </a:rPr>
              <a:t>expose l’API Test Engine qui permet à d’autres </a:t>
            </a:r>
            <a:r>
              <a:rPr lang="fr-CA" sz="2000" dirty="0" err="1">
                <a:effectLst/>
                <a:latin typeface="Candara" panose="020E0502030303020204" pitchFamily="34" charset="0"/>
                <a:ea typeface="Calibri" panose="020F0502020204030204" pitchFamily="34" charset="0"/>
              </a:rPr>
              <a:t>Frameworks</a:t>
            </a:r>
            <a:r>
              <a:rPr lang="fr-CA" sz="2000" dirty="0">
                <a:effectLst/>
                <a:latin typeface="Candara" panose="020E0502030303020204" pitchFamily="34" charset="0"/>
                <a:ea typeface="Calibri" panose="020F0502020204030204" pitchFamily="34" charset="0"/>
              </a:rPr>
              <a:t> de pouvoir exécuter des tests sur la plateforme JUnit. </a:t>
            </a:r>
          </a:p>
          <a:p>
            <a:pPr marL="0" indent="0" algn="just">
              <a:buNone/>
            </a:pPr>
            <a:r>
              <a:rPr lang="en-CA" sz="20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CA" sz="2000" dirty="0">
                <a:effectLst/>
                <a:latin typeface="Candara" panose="020E0502030303020204" pitchFamily="34" charset="0"/>
                <a:ea typeface="Calibri" panose="020F0502020204030204" pitchFamily="34" charset="0"/>
              </a:rPr>
              <a:t>Le module </a:t>
            </a:r>
            <a:r>
              <a:rPr lang="fr-CA" sz="2000" i="1" dirty="0">
                <a:latin typeface="Candara" panose="020E0502030303020204" pitchFamily="34" charset="0"/>
                <a:ea typeface="Calibri" panose="020F0502020204030204" pitchFamily="34" charset="0"/>
              </a:rPr>
              <a:t>JU</a:t>
            </a:r>
            <a:r>
              <a:rPr lang="fr-CA" sz="2000" i="1" dirty="0">
                <a:effectLst/>
                <a:latin typeface="Candara" panose="020E0502030303020204" pitchFamily="34" charset="0"/>
                <a:ea typeface="Calibri" panose="020F0502020204030204" pitchFamily="34" charset="0"/>
              </a:rPr>
              <a:t>nit </a:t>
            </a:r>
            <a:r>
              <a:rPr lang="fr-CA" sz="2000" i="1" dirty="0">
                <a:latin typeface="Candara" panose="020E0502030303020204" pitchFamily="34" charset="0"/>
                <a:ea typeface="Calibri" panose="020F0502020204030204" pitchFamily="34" charset="0"/>
              </a:rPr>
              <a:t>J</a:t>
            </a:r>
            <a:r>
              <a:rPr lang="fr-CA" sz="2000" i="1" dirty="0">
                <a:effectLst/>
                <a:latin typeface="Candara" panose="020E0502030303020204" pitchFamily="34" charset="0"/>
                <a:ea typeface="Calibri" panose="020F0502020204030204" pitchFamily="34" charset="0"/>
              </a:rPr>
              <a:t>upiter</a:t>
            </a:r>
            <a:r>
              <a:rPr lang="fr-CA" sz="2000" dirty="0">
                <a:effectLst/>
                <a:latin typeface="Candara" panose="020E0502030303020204" pitchFamily="34" charset="0"/>
                <a:ea typeface="Calibri" panose="020F0502020204030204" pitchFamily="34" charset="0"/>
              </a:rPr>
              <a:t> contient le modèle de développement, et donc les annotations, plus les méthodes utilitaires à la création de tests unitaires. </a:t>
            </a:r>
          </a:p>
          <a:p>
            <a:pPr marL="0" indent="0" algn="just">
              <a:buNone/>
            </a:pPr>
            <a:r>
              <a:rPr lang="en-CA" sz="20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CA" sz="2000" dirty="0">
                <a:effectLst/>
                <a:latin typeface="Candara" panose="020E0502030303020204" pitchFamily="34" charset="0"/>
                <a:ea typeface="Calibri" panose="020F0502020204030204" pitchFamily="34" charset="0"/>
              </a:rPr>
              <a:t>Ce module implémente donc l'API Test Engine pour pouvoir être exécuté sur JUnit Platform. </a:t>
            </a:r>
          </a:p>
          <a:p>
            <a:pPr marL="0" indent="0" algn="just">
              <a:buNone/>
            </a:pPr>
            <a:r>
              <a:rPr lang="en-CA" sz="20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CA" sz="2000" dirty="0">
                <a:effectLst/>
                <a:latin typeface="Candara" panose="020E0502030303020204" pitchFamily="34" charset="0"/>
                <a:ea typeface="Calibri" panose="020F0502020204030204" pitchFamily="34" charset="0"/>
              </a:rPr>
              <a:t>Enfin, le module JUnit Vintage assure la rétrocompatibilité avec l'exécution. L'exécution de Test JUnit 3 et 4 sur JUnit Platform. Elle implémente aussi l’API TEST engin. </a:t>
            </a:r>
          </a:p>
          <a:p>
            <a:pPr marL="0" indent="0" algn="just">
              <a:buNone/>
            </a:pPr>
            <a:r>
              <a:rPr lang="en-CA" sz="20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CA" sz="2000" dirty="0">
                <a:effectLst/>
                <a:latin typeface="Candara" panose="020E0502030303020204" pitchFamily="34" charset="0"/>
                <a:ea typeface="Calibri" panose="020F0502020204030204" pitchFamily="34" charset="0"/>
              </a:rPr>
              <a:t>Au jour d'aujourd'hui, la plupart des environnements de développement comme Eclipse ou IntelliJ </a:t>
            </a:r>
            <a:r>
              <a:rPr lang="fr-CA" sz="2000" dirty="0">
                <a:latin typeface="Candara" panose="020E0502030303020204" pitchFamily="34" charset="0"/>
                <a:ea typeface="Calibri" panose="020F0502020204030204" pitchFamily="34" charset="0"/>
              </a:rPr>
              <a:t>i</a:t>
            </a:r>
            <a:r>
              <a:rPr lang="fr-CA" sz="2000" dirty="0">
                <a:effectLst/>
                <a:latin typeface="Candara" panose="020E0502030303020204" pitchFamily="34" charset="0"/>
                <a:ea typeface="Calibri" panose="020F0502020204030204" pitchFamily="34" charset="0"/>
              </a:rPr>
              <a:t>ntègrent le support pour JUnit5. Les artefacts de JUnit5 sont déposés sur la plateforme Maven Central. </a:t>
            </a:r>
          </a:p>
          <a:p>
            <a:pPr marL="0" indent="0" algn="just">
              <a:buNone/>
            </a:pPr>
            <a:r>
              <a:rPr lang="en-CA" sz="20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CA" sz="2000" dirty="0">
                <a:effectLst/>
                <a:latin typeface="Candara" panose="020E0502030303020204" pitchFamily="34" charset="0"/>
                <a:ea typeface="Calibri" panose="020F0502020204030204" pitchFamily="34" charset="0"/>
              </a:rPr>
              <a:t>Le module </a:t>
            </a:r>
            <a:r>
              <a:rPr lang="fr-CA" sz="2000" i="1" dirty="0">
                <a:latin typeface="Candara" panose="020E0502030303020204" pitchFamily="34" charset="0"/>
                <a:ea typeface="Calibri" panose="020F0502020204030204" pitchFamily="34" charset="0"/>
              </a:rPr>
              <a:t>JU</a:t>
            </a:r>
            <a:r>
              <a:rPr lang="fr-CA" sz="2000" i="1" dirty="0">
                <a:effectLst/>
                <a:latin typeface="Candara" panose="020E0502030303020204" pitchFamily="34" charset="0"/>
                <a:ea typeface="Calibri" panose="020F0502020204030204" pitchFamily="34" charset="0"/>
              </a:rPr>
              <a:t>nit </a:t>
            </a:r>
            <a:r>
              <a:rPr lang="fr-CA" sz="2000" i="1" dirty="0" err="1">
                <a:latin typeface="Candara" panose="020E0502030303020204" pitchFamily="34" charset="0"/>
                <a:ea typeface="Calibri" panose="020F0502020204030204" pitchFamily="34" charset="0"/>
              </a:rPr>
              <a:t>P</a:t>
            </a:r>
            <a:r>
              <a:rPr lang="fr-CA" sz="2000" i="1" dirty="0" err="1">
                <a:effectLst/>
                <a:latin typeface="Candara" panose="020E0502030303020204" pitchFamily="34" charset="0"/>
                <a:ea typeface="Calibri" panose="020F0502020204030204" pitchFamily="34" charset="0"/>
              </a:rPr>
              <a:t>lateform</a:t>
            </a:r>
            <a:r>
              <a:rPr lang="fr-CA" sz="2000" i="1" dirty="0">
                <a:effectLst/>
                <a:latin typeface="Candara" panose="020E0502030303020204" pitchFamily="34" charset="0"/>
                <a:ea typeface="Calibri" panose="020F0502020204030204" pitchFamily="34" charset="0"/>
              </a:rPr>
              <a:t> </a:t>
            </a:r>
            <a:r>
              <a:rPr lang="fr-CA" sz="2000" dirty="0">
                <a:effectLst/>
                <a:latin typeface="Candara" panose="020E0502030303020204" pitchFamily="34" charset="0"/>
                <a:ea typeface="Calibri" panose="020F0502020204030204" pitchFamily="34" charset="0"/>
              </a:rPr>
              <a:t>contient beaucoup de dépendances, notamment </a:t>
            </a:r>
            <a:r>
              <a:rPr lang="fr-CA" sz="2000" i="1" dirty="0" err="1">
                <a:effectLst/>
                <a:latin typeface="Candara" panose="020E0502030303020204" pitchFamily="34" charset="0"/>
                <a:ea typeface="Calibri" panose="020F0502020204030204" pitchFamily="34" charset="0"/>
              </a:rPr>
              <a:t>junit</a:t>
            </a:r>
            <a:r>
              <a:rPr lang="fr-CA" sz="2000" i="1" dirty="0">
                <a:effectLst/>
                <a:latin typeface="Candara" panose="020E0502030303020204" pitchFamily="34" charset="0"/>
                <a:ea typeface="Calibri" panose="020F0502020204030204" pitchFamily="34" charset="0"/>
              </a:rPr>
              <a:t>-</a:t>
            </a:r>
            <a:r>
              <a:rPr lang="fr-CA" sz="2000" i="1" dirty="0" err="1">
                <a:effectLst/>
                <a:latin typeface="Candara" panose="020E0502030303020204" pitchFamily="34" charset="0"/>
                <a:ea typeface="Calibri" panose="020F0502020204030204" pitchFamily="34" charset="0"/>
              </a:rPr>
              <a:t>plateform</a:t>
            </a:r>
            <a:r>
              <a:rPr lang="fr-CA" sz="2000" i="1" dirty="0">
                <a:effectLst/>
                <a:latin typeface="Candara" panose="020E0502030303020204" pitchFamily="34" charset="0"/>
                <a:ea typeface="Calibri" panose="020F0502020204030204" pitchFamily="34" charset="0"/>
              </a:rPr>
              <a:t>-console</a:t>
            </a:r>
            <a:r>
              <a:rPr lang="fr-CA" sz="2000" dirty="0">
                <a:effectLst/>
                <a:latin typeface="Candara" panose="020E0502030303020204" pitchFamily="34" charset="0"/>
                <a:ea typeface="Calibri" panose="020F0502020204030204" pitchFamily="34" charset="0"/>
              </a:rPr>
              <a:t> et </a:t>
            </a:r>
            <a:r>
              <a:rPr lang="fr-CA" sz="2000" i="1" dirty="0" err="1">
                <a:effectLst/>
                <a:latin typeface="Candara" panose="020E0502030303020204" pitchFamily="34" charset="0"/>
                <a:ea typeface="Calibri" panose="020F0502020204030204" pitchFamily="34" charset="0"/>
              </a:rPr>
              <a:t>junit</a:t>
            </a:r>
            <a:r>
              <a:rPr lang="fr-CA" sz="2000" i="1" dirty="0">
                <a:effectLst/>
                <a:latin typeface="Candara" panose="020E0502030303020204" pitchFamily="34" charset="0"/>
                <a:ea typeface="Calibri" panose="020F0502020204030204" pitchFamily="34" charset="0"/>
              </a:rPr>
              <a:t>-</a:t>
            </a:r>
            <a:r>
              <a:rPr lang="fr-CA" sz="2000" i="1" dirty="0" err="1">
                <a:effectLst/>
                <a:latin typeface="Candara" panose="020E0502030303020204" pitchFamily="34" charset="0"/>
                <a:ea typeface="Calibri" panose="020F0502020204030204" pitchFamily="34" charset="0"/>
              </a:rPr>
              <a:t>plateform</a:t>
            </a:r>
            <a:r>
              <a:rPr lang="fr-CA" sz="2000" i="1" dirty="0">
                <a:latin typeface="Candara" panose="020E0502030303020204" pitchFamily="34" charset="0"/>
                <a:ea typeface="Calibri" panose="020F0502020204030204" pitchFamily="34" charset="0"/>
              </a:rPr>
              <a:t>-</a:t>
            </a:r>
            <a:r>
              <a:rPr lang="fr-CA" sz="2000" i="1" dirty="0">
                <a:effectLst/>
                <a:latin typeface="Candara" panose="020E0502030303020204" pitchFamily="34" charset="0"/>
                <a:ea typeface="Calibri" panose="020F0502020204030204" pitchFamily="34" charset="0"/>
              </a:rPr>
              <a:t>standalone</a:t>
            </a:r>
            <a:r>
              <a:rPr lang="fr-CA" sz="2000" dirty="0">
                <a:effectLst/>
                <a:latin typeface="Candara" panose="020E0502030303020204" pitchFamily="34" charset="0"/>
                <a:ea typeface="Calibri" panose="020F0502020204030204" pitchFamily="34" charset="0"/>
              </a:rPr>
              <a:t> qui permet de lancer des tests unitaires </a:t>
            </a:r>
            <a:r>
              <a:rPr lang="fr-CA" sz="2000" dirty="0">
                <a:effectLst/>
                <a:latin typeface="Calibri" panose="020F0502020204030204" pitchFamily="34" charset="0"/>
                <a:ea typeface="Calibri" panose="020F0502020204030204" pitchFamily="34" charset="0"/>
              </a:rPr>
              <a:t>à partir de la console.</a:t>
            </a:r>
            <a:r>
              <a:rPr lang="fr-CA" sz="2000" dirty="0">
                <a:effectLst/>
                <a:latin typeface="Candara" panose="020E0502030303020204" pitchFamily="34" charset="0"/>
                <a:ea typeface="Calibri" panose="020F0502020204030204" pitchFamily="34" charset="0"/>
              </a:rPr>
              <a:t> </a:t>
            </a:r>
            <a:endParaRPr lang="fr-CA" sz="3200" dirty="0">
              <a:latin typeface="Candara" panose="020E0502030303020204" pitchFamily="34" charset="0"/>
            </a:endParaRPr>
          </a:p>
        </p:txBody>
      </p:sp>
      <p:sp>
        <p:nvSpPr>
          <p:cNvPr id="4" name="Title 1">
            <a:extLst>
              <a:ext uri="{FF2B5EF4-FFF2-40B4-BE49-F238E27FC236}">
                <a16:creationId xmlns:a16="http://schemas.microsoft.com/office/drawing/2014/main" id="{66D0BBEE-869B-4F4F-9884-CA8629F52DBB}"/>
              </a:ext>
            </a:extLst>
          </p:cNvPr>
          <p:cNvSpPr>
            <a:spLocks noGrp="1"/>
          </p:cNvSpPr>
          <p:nvPr>
            <p:ph type="title"/>
          </p:nvPr>
        </p:nvSpPr>
        <p:spPr>
          <a:xfrm>
            <a:off x="838200" y="365125"/>
            <a:ext cx="10515600" cy="1325563"/>
          </a:xfrm>
        </p:spPr>
        <p:txBody>
          <a:bodyPr/>
          <a:lstStyle/>
          <a:p>
            <a:pPr algn="ctr"/>
            <a:r>
              <a:rPr lang="fr-CA" dirty="0">
                <a:latin typeface="Candara" panose="020E0502030303020204" pitchFamily="34" charset="0"/>
              </a:rPr>
              <a:t>EXPLICATIONS DES SLIDES 7,8 et 9 (1/2)</a:t>
            </a:r>
          </a:p>
        </p:txBody>
      </p:sp>
      <p:sp>
        <p:nvSpPr>
          <p:cNvPr id="5" name="Slide Number Placeholder 4">
            <a:extLst>
              <a:ext uri="{FF2B5EF4-FFF2-40B4-BE49-F238E27FC236}">
                <a16:creationId xmlns:a16="http://schemas.microsoft.com/office/drawing/2014/main" id="{CA7AC7DD-45D4-483B-9A5E-490585314748}"/>
              </a:ext>
            </a:extLst>
          </p:cNvPr>
          <p:cNvSpPr>
            <a:spLocks noGrp="1"/>
          </p:cNvSpPr>
          <p:nvPr>
            <p:ph type="sldNum" sz="quarter" idx="12"/>
          </p:nvPr>
        </p:nvSpPr>
        <p:spPr/>
        <p:txBody>
          <a:bodyPr/>
          <a:lstStyle/>
          <a:p>
            <a:fld id="{8AD83B10-7DCD-4BA0-A126-91F042258B47}" type="slidenum">
              <a:rPr lang="fr-CA" smtClean="0"/>
              <a:t>10</a:t>
            </a:fld>
            <a:endParaRPr lang="fr-CA"/>
          </a:p>
        </p:txBody>
      </p:sp>
    </p:spTree>
    <p:extLst>
      <p:ext uri="{BB962C8B-B14F-4D97-AF65-F5344CB8AC3E}">
        <p14:creationId xmlns:p14="http://schemas.microsoft.com/office/powerpoint/2010/main" val="27095505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A1308-9170-46EA-B9CF-A12FB0BF643A}"/>
              </a:ext>
            </a:extLst>
          </p:cNvPr>
          <p:cNvSpPr>
            <a:spLocks noGrp="1"/>
          </p:cNvSpPr>
          <p:nvPr>
            <p:ph type="title"/>
          </p:nvPr>
        </p:nvSpPr>
        <p:spPr/>
        <p:txBody>
          <a:bodyPr/>
          <a:lstStyle/>
          <a:p>
            <a:pPr algn="ctr"/>
            <a:r>
              <a:rPr lang="fr-CA" sz="4400" kern="1200" dirty="0">
                <a:solidFill>
                  <a:prstClr val="black">
                    <a:hueOff val="0"/>
                    <a:satOff val="0"/>
                    <a:lumOff val="0"/>
                    <a:alphaOff val="0"/>
                  </a:prstClr>
                </a:solidFill>
                <a:highlight>
                  <a:srgbClr val="FFFF00"/>
                </a:highlight>
                <a:latin typeface="Candara" panose="020E0502030303020204" pitchFamily="34" charset="0"/>
                <a:ea typeface="+mn-ea"/>
                <a:cs typeface="+mn-cs"/>
              </a:rPr>
              <a:t>Les tests paramétrés</a:t>
            </a:r>
            <a:endParaRPr lang="fr-CA" dirty="0"/>
          </a:p>
        </p:txBody>
      </p:sp>
      <p:sp>
        <p:nvSpPr>
          <p:cNvPr id="3" name="Content Placeholder 2">
            <a:extLst>
              <a:ext uri="{FF2B5EF4-FFF2-40B4-BE49-F238E27FC236}">
                <a16:creationId xmlns:a16="http://schemas.microsoft.com/office/drawing/2014/main" id="{5E323EE1-9723-44F4-8F57-FD000091BC36}"/>
              </a:ext>
            </a:extLst>
          </p:cNvPr>
          <p:cNvSpPr>
            <a:spLocks noGrp="1"/>
          </p:cNvSpPr>
          <p:nvPr>
            <p:ph idx="1"/>
          </p:nvPr>
        </p:nvSpPr>
        <p:spPr/>
        <p:txBody>
          <a:bodyPr>
            <a:normAutofit/>
          </a:bodyPr>
          <a:lstStyle/>
          <a:p>
            <a:pPr algn="just">
              <a:lnSpc>
                <a:spcPct val="115000"/>
              </a:lnSpc>
              <a:spcAft>
                <a:spcPts val="1000"/>
              </a:spcAft>
              <a:buFont typeface="Wingdings" panose="05000000000000000000" pitchFamily="2" charset="2"/>
              <a:buChar char="§"/>
            </a:pPr>
            <a:r>
              <a:rPr lang="fr-FR" sz="1800" dirty="0">
                <a:effectLst/>
                <a:latin typeface="Candara" panose="020E0502030303020204" pitchFamily="34" charset="0"/>
                <a:ea typeface="Calibri" panose="020F0502020204030204" pitchFamily="34" charset="0"/>
                <a:cs typeface="Calibri" panose="020F0502020204030204" pitchFamily="34" charset="0"/>
              </a:rPr>
              <a:t>Ensuite, on peut utiliser une méthode de fabrique de paramètres. On utilise alors l’annotation </a:t>
            </a:r>
            <a:r>
              <a:rPr lang="fr-FR" sz="1800" dirty="0">
                <a:effectLst/>
                <a:highlight>
                  <a:srgbClr val="00FF00"/>
                </a:highlight>
                <a:latin typeface="Candara" panose="020E0502030303020204" pitchFamily="34" charset="0"/>
                <a:ea typeface="Calibri" panose="020F0502020204030204" pitchFamily="34" charset="0"/>
                <a:cs typeface="Calibri" panose="020F0502020204030204" pitchFamily="34" charset="0"/>
              </a:rPr>
              <a:t>@MethodSource</a:t>
            </a:r>
            <a:r>
              <a:rPr lang="fr-FR" sz="1800" dirty="0">
                <a:effectLst/>
                <a:latin typeface="Candara" panose="020E0502030303020204" pitchFamily="34" charset="0"/>
                <a:ea typeface="Calibri" panose="020F0502020204030204" pitchFamily="34" charset="0"/>
                <a:cs typeface="Calibri" panose="020F0502020204030204" pitchFamily="34" charset="0"/>
              </a:rPr>
              <a:t>. Cette annotation référence une méthode </a:t>
            </a:r>
            <a:r>
              <a:rPr lang="fr-FR" sz="1800" u="sng" dirty="0" err="1">
                <a:effectLst/>
                <a:latin typeface="Candara" panose="020E0502030303020204" pitchFamily="34" charset="0"/>
                <a:ea typeface="Calibri" panose="020F0502020204030204" pitchFamily="34" charset="0"/>
                <a:cs typeface="Calibri" panose="020F0502020204030204" pitchFamily="34" charset="0"/>
              </a:rPr>
              <a:t>Factory</a:t>
            </a:r>
            <a:r>
              <a:rPr lang="fr-FR" sz="1800" dirty="0">
                <a:effectLst/>
                <a:latin typeface="Candara" panose="020E0502030303020204" pitchFamily="34" charset="0"/>
                <a:ea typeface="Calibri" panose="020F0502020204030204" pitchFamily="34" charset="0"/>
                <a:cs typeface="Calibri" panose="020F0502020204030204" pitchFamily="34" charset="0"/>
              </a:rPr>
              <a:t> soit de la classe, soit d'une classe externe. </a:t>
            </a:r>
            <a:endParaRPr lang="fr-CA" sz="1800" dirty="0">
              <a:effectLst/>
              <a:latin typeface="Candara" panose="020E0502030303020204" pitchFamily="34" charset="0"/>
              <a:ea typeface="Calibri" panose="020F0502020204030204" pitchFamily="34" charset="0"/>
              <a:cs typeface="Calibri" panose="020F0502020204030204" pitchFamily="34" charset="0"/>
            </a:endParaRPr>
          </a:p>
          <a:p>
            <a:pPr algn="just">
              <a:lnSpc>
                <a:spcPct val="115000"/>
              </a:lnSpc>
              <a:spcAft>
                <a:spcPts val="1000"/>
              </a:spcAft>
              <a:buFont typeface="Wingdings" panose="05000000000000000000" pitchFamily="2" charset="2"/>
              <a:buChar char="§"/>
            </a:pPr>
            <a:r>
              <a:rPr lang="fr-FR" sz="1800" dirty="0">
                <a:effectLst/>
                <a:latin typeface="Candara" panose="020E0502030303020204" pitchFamily="34" charset="0"/>
                <a:ea typeface="Calibri" panose="020F0502020204030204" pitchFamily="34" charset="0"/>
                <a:cs typeface="Calibri" panose="020F0502020204030204" pitchFamily="34" charset="0"/>
              </a:rPr>
              <a:t>Cette méthode </a:t>
            </a:r>
            <a:r>
              <a:rPr lang="fr-FR" sz="1800" dirty="0" err="1">
                <a:effectLst/>
                <a:latin typeface="Candara" panose="020E0502030303020204" pitchFamily="34" charset="0"/>
                <a:ea typeface="Calibri" panose="020F0502020204030204" pitchFamily="34" charset="0"/>
                <a:cs typeface="Calibri" panose="020F0502020204030204" pitchFamily="34" charset="0"/>
              </a:rPr>
              <a:t>Factory</a:t>
            </a:r>
            <a:r>
              <a:rPr lang="fr-FR" sz="1800" dirty="0">
                <a:effectLst/>
                <a:latin typeface="Candara" panose="020E0502030303020204" pitchFamily="34" charset="0"/>
                <a:ea typeface="Calibri" panose="020F0502020204030204" pitchFamily="34" charset="0"/>
                <a:cs typeface="Calibri" panose="020F0502020204030204" pitchFamily="34" charset="0"/>
              </a:rPr>
              <a:t> ne prend pas d'arguments et doit retourner un </a:t>
            </a:r>
            <a:r>
              <a:rPr lang="fr-FR" sz="1800" dirty="0" err="1">
                <a:effectLst/>
                <a:latin typeface="Candara" panose="020E0502030303020204" pitchFamily="34" charset="0"/>
                <a:ea typeface="Calibri" panose="020F0502020204030204" pitchFamily="34" charset="0"/>
                <a:cs typeface="Calibri" panose="020F0502020204030204" pitchFamily="34" charset="0"/>
              </a:rPr>
              <a:t>stream</a:t>
            </a:r>
            <a:r>
              <a:rPr lang="fr-FR" sz="1800" dirty="0">
                <a:effectLst/>
                <a:latin typeface="Candara" panose="020E0502030303020204" pitchFamily="34" charset="0"/>
                <a:ea typeface="Calibri" panose="020F0502020204030204" pitchFamily="34" charset="0"/>
                <a:cs typeface="Calibri" panose="020F0502020204030204" pitchFamily="34" charset="0"/>
              </a:rPr>
              <a:t>, un itérable, un </a:t>
            </a:r>
            <a:r>
              <a:rPr lang="fr-FR" sz="1800" dirty="0" err="1">
                <a:effectLst/>
                <a:latin typeface="Candara" panose="020E0502030303020204" pitchFamily="34" charset="0"/>
                <a:ea typeface="Calibri" panose="020F0502020204030204" pitchFamily="34" charset="0"/>
                <a:cs typeface="Calibri" panose="020F0502020204030204" pitchFamily="34" charset="0"/>
              </a:rPr>
              <a:t>Iterator</a:t>
            </a:r>
            <a:r>
              <a:rPr lang="fr-FR" sz="1800" dirty="0">
                <a:effectLst/>
                <a:latin typeface="Candara" panose="020E0502030303020204" pitchFamily="34" charset="0"/>
                <a:ea typeface="Calibri" panose="020F0502020204030204" pitchFamily="34" charset="0"/>
                <a:cs typeface="Calibri" panose="020F0502020204030204" pitchFamily="34" charset="0"/>
              </a:rPr>
              <a:t> ou un </a:t>
            </a:r>
            <a:r>
              <a:rPr lang="fr-FR" sz="1800" dirty="0" err="1">
                <a:effectLst/>
                <a:latin typeface="Candara" panose="020E0502030303020204" pitchFamily="34" charset="0"/>
                <a:ea typeface="Calibri" panose="020F0502020204030204" pitchFamily="34" charset="0"/>
                <a:cs typeface="Calibri" panose="020F0502020204030204" pitchFamily="34" charset="0"/>
              </a:rPr>
              <a:t>Array</a:t>
            </a:r>
            <a:r>
              <a:rPr lang="fr-FR" sz="1800" dirty="0">
                <a:effectLst/>
                <a:latin typeface="Candara" panose="020E0502030303020204" pitchFamily="34" charset="0"/>
                <a:ea typeface="Calibri" panose="020F0502020204030204" pitchFamily="34" charset="0"/>
                <a:cs typeface="Calibri" panose="020F0502020204030204" pitchFamily="34" charset="0"/>
              </a:rPr>
              <a:t>. Si on a besoin de retourner plusieurs arguments, </a:t>
            </a:r>
            <a:r>
              <a:rPr lang="fr-FR" sz="1800" dirty="0">
                <a:latin typeface="Candara" panose="020E0502030303020204" pitchFamily="34" charset="0"/>
                <a:ea typeface="Calibri" panose="020F0502020204030204" pitchFamily="34" charset="0"/>
                <a:cs typeface="Calibri" panose="020F0502020204030204" pitchFamily="34" charset="0"/>
              </a:rPr>
              <a:t>o</a:t>
            </a:r>
            <a:r>
              <a:rPr lang="fr-FR" sz="1800" dirty="0">
                <a:effectLst/>
                <a:latin typeface="Candara" panose="020E0502030303020204" pitchFamily="34" charset="0"/>
                <a:ea typeface="Calibri" panose="020F0502020204030204" pitchFamily="34" charset="0"/>
                <a:cs typeface="Calibri" panose="020F0502020204030204" pitchFamily="34" charset="0"/>
              </a:rPr>
              <a:t>n peut retourner un </a:t>
            </a:r>
            <a:r>
              <a:rPr lang="fr-FR" sz="1800" dirty="0" err="1">
                <a:effectLst/>
                <a:latin typeface="Candara" panose="020E0502030303020204" pitchFamily="34" charset="0"/>
                <a:ea typeface="Calibri" panose="020F0502020204030204" pitchFamily="34" charset="0"/>
                <a:cs typeface="Calibri" panose="020F0502020204030204" pitchFamily="34" charset="0"/>
              </a:rPr>
              <a:t>stream</a:t>
            </a:r>
            <a:r>
              <a:rPr lang="fr-FR" sz="1800" dirty="0">
                <a:effectLst/>
                <a:latin typeface="Candara" panose="020E0502030303020204" pitchFamily="34" charset="0"/>
                <a:ea typeface="Calibri" panose="020F0502020204030204" pitchFamily="34" charset="0"/>
                <a:cs typeface="Calibri" panose="020F0502020204030204" pitchFamily="34" charset="0"/>
              </a:rPr>
              <a:t> d'arguments. </a:t>
            </a:r>
            <a:endParaRPr lang="fr-CA" sz="1800" dirty="0">
              <a:effectLst/>
              <a:latin typeface="Candara" panose="020E0502030303020204" pitchFamily="34" charset="0"/>
              <a:ea typeface="Calibri" panose="020F0502020204030204" pitchFamily="34" charset="0"/>
              <a:cs typeface="Calibri" panose="020F0502020204030204" pitchFamily="34" charset="0"/>
            </a:endParaRPr>
          </a:p>
          <a:p>
            <a:pPr algn="just">
              <a:lnSpc>
                <a:spcPct val="115000"/>
              </a:lnSpc>
              <a:spcAft>
                <a:spcPts val="1000"/>
              </a:spcAft>
              <a:buFont typeface="Wingdings" panose="05000000000000000000" pitchFamily="2" charset="2"/>
              <a:buChar char="§"/>
            </a:pPr>
            <a:r>
              <a:rPr lang="fr-FR" sz="1800" dirty="0">
                <a:effectLst/>
                <a:latin typeface="Candara" panose="020E0502030303020204" pitchFamily="34" charset="0"/>
                <a:ea typeface="Calibri" panose="020F0502020204030204" pitchFamily="34" charset="0"/>
                <a:cs typeface="Calibri" panose="020F0502020204030204" pitchFamily="34" charset="0"/>
              </a:rPr>
              <a:t>Il est aussi possible de spécifier les paramètres par une liste d'arguments séparés par une virgule</a:t>
            </a:r>
            <a:r>
              <a:rPr lang="fr-FR" sz="1800" dirty="0">
                <a:latin typeface="Candara" panose="020E0502030303020204" pitchFamily="34" charset="0"/>
                <a:ea typeface="Calibri" panose="020F0502020204030204" pitchFamily="34" charset="0"/>
                <a:cs typeface="Calibri" panose="020F0502020204030204" pitchFamily="34" charset="0"/>
              </a:rPr>
              <a:t>, a</a:t>
            </a:r>
            <a:r>
              <a:rPr lang="fr-FR" sz="1800" dirty="0">
                <a:effectLst/>
                <a:latin typeface="Candara" panose="020E0502030303020204" pitchFamily="34" charset="0"/>
                <a:ea typeface="Calibri" panose="020F0502020204030204" pitchFamily="34" charset="0"/>
                <a:cs typeface="Calibri" panose="020F0502020204030204" pitchFamily="34" charset="0"/>
              </a:rPr>
              <a:t>uquel cas on utilisera l’annotation </a:t>
            </a:r>
            <a:r>
              <a:rPr lang="fr-FR" sz="1800" dirty="0">
                <a:effectLst/>
                <a:highlight>
                  <a:srgbClr val="00FF00"/>
                </a:highlight>
                <a:latin typeface="Candara" panose="020E0502030303020204" pitchFamily="34" charset="0"/>
                <a:ea typeface="Calibri" panose="020F0502020204030204" pitchFamily="34" charset="0"/>
                <a:cs typeface="Calibri" panose="020F0502020204030204" pitchFamily="34" charset="0"/>
              </a:rPr>
              <a:t>@CvsSource</a:t>
            </a:r>
            <a:r>
              <a:rPr lang="fr-FR" sz="1800" dirty="0">
                <a:effectLst/>
                <a:latin typeface="Candara" panose="020E0502030303020204" pitchFamily="34" charset="0"/>
                <a:ea typeface="Calibri" panose="020F0502020204030204" pitchFamily="34" charset="0"/>
                <a:cs typeface="Calibri" panose="020F0502020204030204" pitchFamily="34" charset="0"/>
              </a:rPr>
              <a:t>. </a:t>
            </a:r>
            <a:r>
              <a:rPr lang="fr-FR" sz="1800" u="sng" dirty="0">
                <a:effectLst/>
                <a:latin typeface="Candara" panose="020E0502030303020204" pitchFamily="34" charset="0"/>
                <a:ea typeface="Calibri" panose="020F0502020204030204" pitchFamily="34" charset="0"/>
                <a:cs typeface="Calibri" panose="020F0502020204030204" pitchFamily="34" charset="0"/>
              </a:rPr>
              <a:t>Le caractère de côte est le single Côte</a:t>
            </a:r>
            <a:r>
              <a:rPr lang="fr-FR" sz="1800" dirty="0">
                <a:effectLst/>
                <a:latin typeface="Candara" panose="020E0502030303020204" pitchFamily="34" charset="0"/>
                <a:ea typeface="Calibri" panose="020F0502020204030204" pitchFamily="34" charset="0"/>
                <a:cs typeface="Calibri" panose="020F0502020204030204" pitchFamily="34" charset="0"/>
              </a:rPr>
              <a:t>. Ce qui veut dire qu'on peut avoir une chaîne vide avec deux fois le single côte ou une valeur nulle en ne spécifiant rien. </a:t>
            </a:r>
            <a:endParaRPr lang="fr-CA" sz="1800" dirty="0">
              <a:effectLst/>
              <a:latin typeface="Candara" panose="020E0502030303020204" pitchFamily="34" charset="0"/>
              <a:ea typeface="Calibri" panose="020F0502020204030204" pitchFamily="34" charset="0"/>
              <a:cs typeface="Calibri" panose="020F0502020204030204" pitchFamily="34" charset="0"/>
            </a:endParaRPr>
          </a:p>
          <a:p>
            <a:pPr algn="just">
              <a:lnSpc>
                <a:spcPct val="115000"/>
              </a:lnSpc>
              <a:spcAft>
                <a:spcPts val="1000"/>
              </a:spcAft>
              <a:buFont typeface="Wingdings" panose="05000000000000000000" pitchFamily="2" charset="2"/>
              <a:buChar char="§"/>
            </a:pPr>
            <a:r>
              <a:rPr lang="fr-FR" sz="1800" dirty="0">
                <a:effectLst/>
                <a:latin typeface="Candara" panose="020E0502030303020204" pitchFamily="34" charset="0"/>
                <a:ea typeface="Calibri" panose="020F0502020204030204" pitchFamily="34" charset="0"/>
                <a:cs typeface="Calibri" panose="020F0502020204030204" pitchFamily="34" charset="0"/>
              </a:rPr>
              <a:t>Il est possible d'utiliser un fichier CVS comme source. On utilise alors l’annotation </a:t>
            </a:r>
            <a:r>
              <a:rPr lang="fr-FR" sz="1800" dirty="0">
                <a:effectLst/>
                <a:highlight>
                  <a:srgbClr val="00FF00"/>
                </a:highlight>
                <a:latin typeface="Candara" panose="020E0502030303020204" pitchFamily="34" charset="0"/>
                <a:ea typeface="Calibri" panose="020F0502020204030204" pitchFamily="34" charset="0"/>
                <a:cs typeface="Calibri" panose="020F0502020204030204" pitchFamily="34" charset="0"/>
              </a:rPr>
              <a:t>@CvsFileSource</a:t>
            </a:r>
            <a:r>
              <a:rPr lang="fr-FR" sz="1800" dirty="0">
                <a:effectLst/>
                <a:latin typeface="Candara" panose="020E0502030303020204" pitchFamily="34" charset="0"/>
                <a:ea typeface="Calibri" panose="020F0502020204030204" pitchFamily="34" charset="0"/>
                <a:cs typeface="Calibri" panose="020F0502020204030204" pitchFamily="34" charset="0"/>
              </a:rPr>
              <a:t>. Contrairement à l’annotation </a:t>
            </a:r>
            <a:r>
              <a:rPr lang="fr-FR" sz="1800" b="1" dirty="0">
                <a:effectLst/>
                <a:latin typeface="Candara" panose="020E0502030303020204" pitchFamily="34" charset="0"/>
                <a:ea typeface="Calibri" panose="020F0502020204030204" pitchFamily="34" charset="0"/>
                <a:cs typeface="Calibri" panose="020F0502020204030204" pitchFamily="34" charset="0"/>
              </a:rPr>
              <a:t>@CvsSource, </a:t>
            </a:r>
            <a:r>
              <a:rPr lang="fr-FR" sz="1800" u="sng" dirty="0">
                <a:effectLst/>
                <a:latin typeface="Candara" panose="020E0502030303020204" pitchFamily="34" charset="0"/>
                <a:ea typeface="Calibri" panose="020F0502020204030204" pitchFamily="34" charset="0"/>
                <a:cs typeface="Calibri" panose="020F0502020204030204" pitchFamily="34" charset="0"/>
              </a:rPr>
              <a:t>le caractère de côte, c'est le double côte</a:t>
            </a:r>
            <a:r>
              <a:rPr lang="fr-FR" sz="1800" dirty="0">
                <a:effectLst/>
                <a:latin typeface="Candara" panose="020E0502030303020204" pitchFamily="34" charset="0"/>
                <a:ea typeface="Calibri" panose="020F0502020204030204" pitchFamily="34" charset="0"/>
                <a:cs typeface="Calibri" panose="020F0502020204030204" pitchFamily="34" charset="0"/>
              </a:rPr>
              <a:t>. </a:t>
            </a:r>
            <a:endParaRPr lang="fr-CA" sz="1800" dirty="0">
              <a:effectLst/>
              <a:latin typeface="Candara" panose="020E0502030303020204" pitchFamily="34" charset="0"/>
              <a:ea typeface="Calibri" panose="020F0502020204030204" pitchFamily="34" charset="0"/>
              <a:cs typeface="Calibri" panose="020F0502020204030204" pitchFamily="34" charset="0"/>
            </a:endParaRPr>
          </a:p>
          <a:p>
            <a:endParaRPr lang="fr-CA" dirty="0"/>
          </a:p>
        </p:txBody>
      </p:sp>
      <p:sp>
        <p:nvSpPr>
          <p:cNvPr id="4" name="Slide Number Placeholder 3">
            <a:extLst>
              <a:ext uri="{FF2B5EF4-FFF2-40B4-BE49-F238E27FC236}">
                <a16:creationId xmlns:a16="http://schemas.microsoft.com/office/drawing/2014/main" id="{5AB79498-DB33-4699-8B99-E30C3729EED5}"/>
              </a:ext>
            </a:extLst>
          </p:cNvPr>
          <p:cNvSpPr>
            <a:spLocks noGrp="1"/>
          </p:cNvSpPr>
          <p:nvPr>
            <p:ph type="sldNum" sz="quarter" idx="12"/>
          </p:nvPr>
        </p:nvSpPr>
        <p:spPr/>
        <p:txBody>
          <a:bodyPr/>
          <a:lstStyle/>
          <a:p>
            <a:fld id="{8AD83B10-7DCD-4BA0-A126-91F042258B47}" type="slidenum">
              <a:rPr lang="fr-CA" smtClean="0"/>
              <a:t>100</a:t>
            </a:fld>
            <a:endParaRPr lang="fr-CA"/>
          </a:p>
        </p:txBody>
      </p:sp>
    </p:spTree>
    <p:extLst>
      <p:ext uri="{BB962C8B-B14F-4D97-AF65-F5344CB8AC3E}">
        <p14:creationId xmlns:p14="http://schemas.microsoft.com/office/powerpoint/2010/main" val="34209196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554F-5B8E-4190-907B-86AFBDAAC83D}"/>
              </a:ext>
            </a:extLst>
          </p:cNvPr>
          <p:cNvSpPr>
            <a:spLocks noGrp="1"/>
          </p:cNvSpPr>
          <p:nvPr>
            <p:ph type="title"/>
          </p:nvPr>
        </p:nvSpPr>
        <p:spPr/>
        <p:txBody>
          <a:bodyPr/>
          <a:lstStyle/>
          <a:p>
            <a:pPr algn="ctr"/>
            <a:r>
              <a:rPr lang="fr-CA" sz="4400" kern="1200" dirty="0">
                <a:solidFill>
                  <a:prstClr val="black">
                    <a:hueOff val="0"/>
                    <a:satOff val="0"/>
                    <a:lumOff val="0"/>
                    <a:alphaOff val="0"/>
                  </a:prstClr>
                </a:solidFill>
                <a:highlight>
                  <a:srgbClr val="FFFF00"/>
                </a:highlight>
                <a:latin typeface="Candara" panose="020E0502030303020204" pitchFamily="34" charset="0"/>
                <a:ea typeface="+mn-ea"/>
                <a:cs typeface="+mn-cs"/>
              </a:rPr>
              <a:t>Les tests paramétrés</a:t>
            </a:r>
            <a:endParaRPr lang="fr-CA" dirty="0"/>
          </a:p>
        </p:txBody>
      </p:sp>
      <p:sp>
        <p:nvSpPr>
          <p:cNvPr id="3" name="Content Placeholder 2">
            <a:extLst>
              <a:ext uri="{FF2B5EF4-FFF2-40B4-BE49-F238E27FC236}">
                <a16:creationId xmlns:a16="http://schemas.microsoft.com/office/drawing/2014/main" id="{A6A654CA-3643-4392-ABBF-6E262843C6DF}"/>
              </a:ext>
            </a:extLst>
          </p:cNvPr>
          <p:cNvSpPr>
            <a:spLocks noGrp="1"/>
          </p:cNvSpPr>
          <p:nvPr>
            <p:ph idx="1"/>
          </p:nvPr>
        </p:nvSpPr>
        <p:spPr/>
        <p:txBody>
          <a:bodyPr>
            <a:normAutofit lnSpcReduction="10000"/>
          </a:bodyPr>
          <a:lstStyle/>
          <a:p>
            <a:pPr algn="just">
              <a:lnSpc>
                <a:spcPct val="115000"/>
              </a:lnSpc>
              <a:spcAft>
                <a:spcPts val="1000"/>
              </a:spcAft>
              <a:buFont typeface="Wingdings" panose="05000000000000000000" pitchFamily="2" charset="2"/>
              <a:buChar char="§"/>
            </a:pPr>
            <a:r>
              <a:rPr lang="fr-FR" sz="1800" dirty="0">
                <a:effectLst/>
                <a:latin typeface="Candara" panose="020E0502030303020204" pitchFamily="34" charset="0"/>
                <a:ea typeface="Calibri" panose="020F0502020204030204" pitchFamily="34" charset="0"/>
                <a:cs typeface="Calibri" panose="020F0502020204030204" pitchFamily="34" charset="0"/>
              </a:rPr>
              <a:t>Et enfin, il est possible de récupérer les paramètres par une source d'argument auquel cas on utilisera l’annotation @ArgumentsSource qui va désigner une classe qui devra implémenter l'interface @ArgumentsProvider. </a:t>
            </a:r>
            <a:endParaRPr lang="fr-CA" sz="1800" dirty="0">
              <a:effectLst/>
              <a:latin typeface="Candara" panose="020E0502030303020204" pitchFamily="34" charset="0"/>
              <a:ea typeface="Calibri" panose="020F0502020204030204" pitchFamily="34" charset="0"/>
              <a:cs typeface="Calibri" panose="020F0502020204030204" pitchFamily="34" charset="0"/>
            </a:endParaRPr>
          </a:p>
          <a:p>
            <a:pPr algn="just">
              <a:lnSpc>
                <a:spcPct val="115000"/>
              </a:lnSpc>
              <a:spcAft>
                <a:spcPts val="1000"/>
              </a:spcAft>
              <a:buFont typeface="Wingdings" panose="05000000000000000000" pitchFamily="2" charset="2"/>
              <a:buChar char="§"/>
            </a:pPr>
            <a:r>
              <a:rPr lang="fr-FR" sz="1800" dirty="0">
                <a:effectLst/>
                <a:latin typeface="Candara" panose="020E0502030303020204" pitchFamily="34" charset="0"/>
                <a:ea typeface="Calibri" panose="020F0502020204030204" pitchFamily="34" charset="0"/>
                <a:cs typeface="Calibri" panose="020F0502020204030204" pitchFamily="34" charset="0"/>
              </a:rPr>
              <a:t>Cette interface expose une méthode qui retourne une </a:t>
            </a:r>
            <a:r>
              <a:rPr lang="fr-FR" sz="1800" dirty="0" err="1">
                <a:effectLst/>
                <a:latin typeface="Candara" panose="020E0502030303020204" pitchFamily="34" charset="0"/>
                <a:ea typeface="Calibri" panose="020F0502020204030204" pitchFamily="34" charset="0"/>
                <a:cs typeface="Calibri" panose="020F0502020204030204" pitchFamily="34" charset="0"/>
              </a:rPr>
              <a:t>stream</a:t>
            </a:r>
            <a:r>
              <a:rPr lang="fr-FR" sz="1800" dirty="0">
                <a:effectLst/>
                <a:latin typeface="Candara" panose="020E0502030303020204" pitchFamily="34" charset="0"/>
                <a:ea typeface="Calibri" panose="020F0502020204030204" pitchFamily="34" charset="0"/>
                <a:cs typeface="Calibri" panose="020F0502020204030204" pitchFamily="34" charset="0"/>
              </a:rPr>
              <a:t> d'arguments. </a:t>
            </a:r>
            <a:endParaRPr lang="fr-CA" sz="1800" dirty="0">
              <a:effectLst/>
              <a:latin typeface="Candara" panose="020E0502030303020204" pitchFamily="34" charset="0"/>
              <a:ea typeface="Calibri" panose="020F0502020204030204" pitchFamily="34" charset="0"/>
              <a:cs typeface="Calibri" panose="020F0502020204030204" pitchFamily="34" charset="0"/>
            </a:endParaRPr>
          </a:p>
          <a:p>
            <a:pPr algn="just">
              <a:lnSpc>
                <a:spcPct val="115000"/>
              </a:lnSpc>
              <a:spcAft>
                <a:spcPts val="1000"/>
              </a:spcAft>
              <a:buFont typeface="Wingdings" panose="05000000000000000000" pitchFamily="2" charset="2"/>
              <a:buChar char="§"/>
            </a:pPr>
            <a:r>
              <a:rPr lang="fr-FR" sz="1800" dirty="0">
                <a:effectLst/>
                <a:latin typeface="Candara" panose="020E0502030303020204" pitchFamily="34" charset="0"/>
                <a:ea typeface="Calibri" panose="020F0502020204030204" pitchFamily="34" charset="0"/>
                <a:cs typeface="Calibri" panose="020F0502020204030204" pitchFamily="34" charset="0"/>
              </a:rPr>
              <a:t>Démo (allez à la démo page 97) : Méthode </a:t>
            </a:r>
            <a:r>
              <a:rPr lang="fr-FR" sz="1800" dirty="0" err="1">
                <a:effectLst/>
                <a:latin typeface="Candara" panose="020E0502030303020204" pitchFamily="34" charset="0"/>
                <a:ea typeface="Calibri" panose="020F0502020204030204" pitchFamily="34" charset="0"/>
                <a:cs typeface="Calibri" panose="020F0502020204030204" pitchFamily="34" charset="0"/>
              </a:rPr>
              <a:t>testSomme</a:t>
            </a:r>
            <a:r>
              <a:rPr lang="fr-FR" sz="1800" dirty="0">
                <a:effectLst/>
                <a:latin typeface="Candara" panose="020E0502030303020204" pitchFamily="34" charset="0"/>
                <a:ea typeface="Calibri" panose="020F0502020204030204" pitchFamily="34" charset="0"/>
                <a:cs typeface="Calibri" panose="020F0502020204030204" pitchFamily="34" charset="0"/>
              </a:rPr>
              <a:t>()</a:t>
            </a:r>
            <a:endParaRPr lang="fr-CA" sz="1800" dirty="0">
              <a:effectLst/>
              <a:latin typeface="Candara" panose="020E0502030303020204" pitchFamily="34" charset="0"/>
              <a:ea typeface="Calibri" panose="020F0502020204030204" pitchFamily="34" charset="0"/>
              <a:cs typeface="Calibri" panose="020F0502020204030204" pitchFamily="34" charset="0"/>
            </a:endParaRPr>
          </a:p>
          <a:p>
            <a:pPr lvl="1" algn="just">
              <a:lnSpc>
                <a:spcPct val="115000"/>
              </a:lnSpc>
              <a:spcAft>
                <a:spcPts val="1000"/>
              </a:spcAft>
              <a:buFont typeface="Wingdings" panose="05000000000000000000" pitchFamily="2" charset="2"/>
              <a:buChar char="§"/>
            </a:pPr>
            <a:r>
              <a:rPr lang="fr-FR" sz="1400" dirty="0">
                <a:effectLst/>
                <a:latin typeface="Candara" panose="020E0502030303020204" pitchFamily="34" charset="0"/>
                <a:ea typeface="Calibri" panose="020F0502020204030204" pitchFamily="34" charset="0"/>
                <a:cs typeface="Calibri" panose="020F0502020204030204" pitchFamily="34" charset="0"/>
              </a:rPr>
              <a:t>Ajoutez </a:t>
            </a:r>
            <a:r>
              <a:rPr lang="fr-FR" sz="1400" dirty="0">
                <a:effectLst/>
                <a:highlight>
                  <a:srgbClr val="00FF00"/>
                </a:highlight>
                <a:latin typeface="Candara" panose="020E0502030303020204" pitchFamily="34" charset="0"/>
                <a:ea typeface="Calibri" panose="020F0502020204030204" pitchFamily="34" charset="0"/>
                <a:cs typeface="Calibri" panose="020F0502020204030204" pitchFamily="34" charset="0"/>
              </a:rPr>
              <a:t>@ParametrizedTest()</a:t>
            </a:r>
            <a:endParaRPr lang="fr-CA" sz="1400" dirty="0">
              <a:effectLst/>
              <a:highlight>
                <a:srgbClr val="00FF00"/>
              </a:highlight>
              <a:latin typeface="Candara" panose="020E0502030303020204" pitchFamily="34" charset="0"/>
              <a:ea typeface="Calibri" panose="020F0502020204030204" pitchFamily="34" charset="0"/>
              <a:cs typeface="Calibri" panose="020F0502020204030204" pitchFamily="34" charset="0"/>
            </a:endParaRPr>
          </a:p>
          <a:p>
            <a:pPr lvl="1" algn="just">
              <a:lnSpc>
                <a:spcPct val="115000"/>
              </a:lnSpc>
              <a:spcAft>
                <a:spcPts val="1000"/>
              </a:spcAft>
              <a:buFont typeface="Wingdings" panose="05000000000000000000" pitchFamily="2" charset="2"/>
              <a:buChar char="§"/>
            </a:pPr>
            <a:r>
              <a:rPr lang="fr-FR" sz="1400" dirty="0">
                <a:effectLst/>
                <a:latin typeface="Candara" panose="020E0502030303020204" pitchFamily="34" charset="0"/>
                <a:ea typeface="Calibri" panose="020F0502020204030204" pitchFamily="34" charset="0"/>
                <a:cs typeface="Calibri" panose="020F0502020204030204" pitchFamily="34" charset="0"/>
              </a:rPr>
              <a:t>Ajoutez la source </a:t>
            </a:r>
            <a:r>
              <a:rPr lang="fr-FR" sz="1400" dirty="0">
                <a:effectLst/>
                <a:highlight>
                  <a:srgbClr val="00FF00"/>
                </a:highlight>
                <a:latin typeface="Candara" panose="020E0502030303020204" pitchFamily="34" charset="0"/>
                <a:ea typeface="Calibri" panose="020F0502020204030204" pitchFamily="34" charset="0"/>
                <a:cs typeface="Calibri" panose="020F0502020204030204" pitchFamily="34" charset="0"/>
              </a:rPr>
              <a:t>@MethodSource </a:t>
            </a:r>
            <a:r>
              <a:rPr lang="fr-FR" sz="1400" dirty="0">
                <a:effectLst/>
                <a:latin typeface="Candara" panose="020E0502030303020204" pitchFamily="34" charset="0"/>
                <a:ea typeface="Calibri" panose="020F0502020204030204" pitchFamily="34" charset="0"/>
                <a:cs typeface="Calibri" panose="020F0502020204030204" pitchFamily="34" charset="0"/>
              </a:rPr>
              <a:t>(« </a:t>
            </a:r>
            <a:r>
              <a:rPr lang="fr-FR" sz="1400" dirty="0" err="1">
                <a:effectLst/>
                <a:latin typeface="Candara" panose="020E0502030303020204" pitchFamily="34" charset="0"/>
                <a:ea typeface="Calibri" panose="020F0502020204030204" pitchFamily="34" charset="0"/>
                <a:cs typeface="Calibri" panose="020F0502020204030204" pitchFamily="34" charset="0"/>
              </a:rPr>
              <a:t>getSomme</a:t>
            </a:r>
            <a:r>
              <a:rPr lang="fr-FR" sz="1400" dirty="0">
                <a:effectLst/>
                <a:latin typeface="Candara" panose="020E0502030303020204" pitchFamily="34" charset="0"/>
                <a:ea typeface="Calibri" panose="020F0502020204030204" pitchFamily="34" charset="0"/>
                <a:cs typeface="Calibri" panose="020F0502020204030204" pitchFamily="34" charset="0"/>
              </a:rPr>
              <a:t> »). </a:t>
            </a:r>
            <a:endParaRPr lang="fr-CA" sz="1400" dirty="0">
              <a:effectLst/>
              <a:latin typeface="Candara" panose="020E0502030303020204" pitchFamily="34" charset="0"/>
              <a:ea typeface="Calibri" panose="020F0502020204030204" pitchFamily="34" charset="0"/>
              <a:cs typeface="Calibri" panose="020F0502020204030204" pitchFamily="34" charset="0"/>
            </a:endParaRPr>
          </a:p>
          <a:p>
            <a:pPr lvl="1" algn="just">
              <a:lnSpc>
                <a:spcPct val="115000"/>
              </a:lnSpc>
              <a:spcAft>
                <a:spcPts val="1000"/>
              </a:spcAft>
              <a:buFont typeface="Wingdings" panose="05000000000000000000" pitchFamily="2" charset="2"/>
              <a:buChar char="§"/>
            </a:pPr>
            <a:r>
              <a:rPr lang="fr-FR" sz="1400" dirty="0">
                <a:effectLst/>
                <a:latin typeface="Candara" panose="020E0502030303020204" pitchFamily="34" charset="0"/>
                <a:ea typeface="Calibri" panose="020F0502020204030204" pitchFamily="34" charset="0"/>
                <a:cs typeface="Calibri" panose="020F0502020204030204" pitchFamily="34" charset="0"/>
              </a:rPr>
              <a:t>La source, on va la définir grâce à son nom « </a:t>
            </a:r>
            <a:r>
              <a:rPr lang="fr-FR" sz="1400" dirty="0" err="1">
                <a:effectLst/>
                <a:latin typeface="Candara" panose="020E0502030303020204" pitchFamily="34" charset="0"/>
                <a:ea typeface="Calibri" panose="020F0502020204030204" pitchFamily="34" charset="0"/>
                <a:cs typeface="Calibri" panose="020F0502020204030204" pitchFamily="34" charset="0"/>
              </a:rPr>
              <a:t>getSomme</a:t>
            </a:r>
            <a:r>
              <a:rPr lang="fr-FR" sz="1400" dirty="0">
                <a:effectLst/>
                <a:latin typeface="Candara" panose="020E0502030303020204" pitchFamily="34" charset="0"/>
                <a:ea typeface="Calibri" panose="020F0502020204030204" pitchFamily="34" charset="0"/>
                <a:cs typeface="Calibri" panose="020F0502020204030204" pitchFamily="34" charset="0"/>
              </a:rPr>
              <a:t> ».</a:t>
            </a:r>
            <a:endParaRPr lang="fr-CA" sz="1400" dirty="0">
              <a:effectLst/>
              <a:latin typeface="Candara" panose="020E0502030303020204" pitchFamily="34" charset="0"/>
              <a:ea typeface="Calibri" panose="020F0502020204030204" pitchFamily="34" charset="0"/>
              <a:cs typeface="Calibri" panose="020F0502020204030204" pitchFamily="34" charset="0"/>
            </a:endParaRPr>
          </a:p>
          <a:p>
            <a:pPr algn="just">
              <a:lnSpc>
                <a:spcPct val="115000"/>
              </a:lnSpc>
              <a:spcAft>
                <a:spcPts val="1000"/>
              </a:spcAft>
              <a:buFont typeface="Wingdings" panose="05000000000000000000" pitchFamily="2" charset="2"/>
              <a:buChar char="§"/>
            </a:pPr>
            <a:r>
              <a:rPr lang="fr-FR" sz="1800" dirty="0">
                <a:effectLst/>
                <a:latin typeface="Candara" panose="020E0502030303020204" pitchFamily="34" charset="0"/>
                <a:ea typeface="Calibri" panose="020F0502020204030204" pitchFamily="34" charset="0"/>
                <a:cs typeface="Calibri" panose="020F0502020204030204" pitchFamily="34" charset="0"/>
              </a:rPr>
              <a:t>Ensuite, créons la </a:t>
            </a:r>
            <a:r>
              <a:rPr lang="fr-FR" sz="1800" dirty="0" err="1">
                <a:effectLst/>
                <a:latin typeface="Candara" panose="020E0502030303020204" pitchFamily="34" charset="0"/>
                <a:ea typeface="Calibri" panose="020F0502020204030204" pitchFamily="34" charset="0"/>
                <a:cs typeface="Calibri" panose="020F0502020204030204" pitchFamily="34" charset="0"/>
              </a:rPr>
              <a:t>Factory</a:t>
            </a:r>
            <a:r>
              <a:rPr lang="fr-FR" sz="1800" dirty="0">
                <a:effectLst/>
                <a:latin typeface="Candara" panose="020E0502030303020204" pitchFamily="34" charset="0"/>
                <a:ea typeface="Calibri" panose="020F0502020204030204" pitchFamily="34" charset="0"/>
                <a:cs typeface="Calibri" panose="020F0502020204030204" pitchFamily="34" charset="0"/>
              </a:rPr>
              <a:t>. C'est une méthode qui doit être statique qui retourne une </a:t>
            </a:r>
            <a:r>
              <a:rPr lang="fr-FR" sz="1800" dirty="0" err="1">
                <a:effectLst/>
                <a:latin typeface="Candara" panose="020E0502030303020204" pitchFamily="34" charset="0"/>
                <a:ea typeface="Calibri" panose="020F0502020204030204" pitchFamily="34" charset="0"/>
                <a:cs typeface="Calibri" panose="020F0502020204030204" pitchFamily="34" charset="0"/>
              </a:rPr>
              <a:t>stream</a:t>
            </a:r>
            <a:r>
              <a:rPr lang="fr-FR" sz="1800" dirty="0">
                <a:effectLst/>
                <a:latin typeface="Candara" panose="020E0502030303020204" pitchFamily="34" charset="0"/>
                <a:ea typeface="Calibri" panose="020F0502020204030204" pitchFamily="34" charset="0"/>
                <a:cs typeface="Calibri" panose="020F0502020204030204" pitchFamily="34" charset="0"/>
              </a:rPr>
              <a:t>. d'objets, en l'occurrence d'objet de type somme. </a:t>
            </a:r>
            <a:endParaRPr lang="fr-CA" sz="1800" dirty="0">
              <a:effectLst/>
              <a:latin typeface="Candara" panose="020E0502030303020204" pitchFamily="34" charset="0"/>
              <a:ea typeface="Calibri" panose="020F0502020204030204" pitchFamily="34" charset="0"/>
              <a:cs typeface="Calibri" panose="020F0502020204030204" pitchFamily="34" charset="0"/>
            </a:endParaRPr>
          </a:p>
          <a:p>
            <a:pPr>
              <a:buFont typeface="Wingdings" panose="05000000000000000000" pitchFamily="2" charset="2"/>
              <a:buChar char="§"/>
            </a:pPr>
            <a:endParaRPr lang="fr-CA" dirty="0">
              <a:latin typeface="Candara" panose="020E0502030303020204" pitchFamily="34" charset="0"/>
            </a:endParaRPr>
          </a:p>
        </p:txBody>
      </p:sp>
      <p:sp>
        <p:nvSpPr>
          <p:cNvPr id="4" name="Slide Number Placeholder 3">
            <a:extLst>
              <a:ext uri="{FF2B5EF4-FFF2-40B4-BE49-F238E27FC236}">
                <a16:creationId xmlns:a16="http://schemas.microsoft.com/office/drawing/2014/main" id="{D8094F2D-8DEA-4429-974E-E6AA27A9562F}"/>
              </a:ext>
            </a:extLst>
          </p:cNvPr>
          <p:cNvSpPr>
            <a:spLocks noGrp="1"/>
          </p:cNvSpPr>
          <p:nvPr>
            <p:ph type="sldNum" sz="quarter" idx="12"/>
          </p:nvPr>
        </p:nvSpPr>
        <p:spPr/>
        <p:txBody>
          <a:bodyPr/>
          <a:lstStyle/>
          <a:p>
            <a:fld id="{8AD83B10-7DCD-4BA0-A126-91F042258B47}" type="slidenum">
              <a:rPr lang="fr-CA" smtClean="0"/>
              <a:t>101</a:t>
            </a:fld>
            <a:endParaRPr lang="fr-CA"/>
          </a:p>
        </p:txBody>
      </p:sp>
      <p:pic>
        <p:nvPicPr>
          <p:cNvPr id="5" name="Picture 4">
            <a:extLst>
              <a:ext uri="{FF2B5EF4-FFF2-40B4-BE49-F238E27FC236}">
                <a16:creationId xmlns:a16="http://schemas.microsoft.com/office/drawing/2014/main" id="{D688B302-29B1-4074-9911-C09B8D76C01A}"/>
              </a:ext>
            </a:extLst>
          </p:cNvPr>
          <p:cNvPicPr>
            <a:picLocks noChangeAspect="1"/>
          </p:cNvPicPr>
          <p:nvPr/>
        </p:nvPicPr>
        <p:blipFill>
          <a:blip r:embed="rId2"/>
          <a:stretch>
            <a:fillRect/>
          </a:stretch>
        </p:blipFill>
        <p:spPr>
          <a:xfrm>
            <a:off x="3852153" y="5856342"/>
            <a:ext cx="6917479" cy="911115"/>
          </a:xfrm>
          <a:prstGeom prst="rect">
            <a:avLst/>
          </a:prstGeom>
        </p:spPr>
      </p:pic>
      <p:pic>
        <p:nvPicPr>
          <p:cNvPr id="9" name="Picture 8">
            <a:extLst>
              <a:ext uri="{FF2B5EF4-FFF2-40B4-BE49-F238E27FC236}">
                <a16:creationId xmlns:a16="http://schemas.microsoft.com/office/drawing/2014/main" id="{052C4C3B-C2AB-4E86-89C8-7D839E9AD7F9}"/>
              </a:ext>
            </a:extLst>
          </p:cNvPr>
          <p:cNvPicPr>
            <a:picLocks noChangeAspect="1"/>
          </p:cNvPicPr>
          <p:nvPr/>
        </p:nvPicPr>
        <p:blipFill>
          <a:blip r:embed="rId3"/>
          <a:stretch>
            <a:fillRect/>
          </a:stretch>
        </p:blipFill>
        <p:spPr>
          <a:xfrm>
            <a:off x="6888679" y="3530330"/>
            <a:ext cx="3952875" cy="1295400"/>
          </a:xfrm>
          <a:prstGeom prst="rect">
            <a:avLst/>
          </a:prstGeom>
        </p:spPr>
      </p:pic>
    </p:spTree>
    <p:extLst>
      <p:ext uri="{BB962C8B-B14F-4D97-AF65-F5344CB8AC3E}">
        <p14:creationId xmlns:p14="http://schemas.microsoft.com/office/powerpoint/2010/main" val="26775065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70463-2217-44EA-AFC2-EA0E1E1D7142}"/>
              </a:ext>
            </a:extLst>
          </p:cNvPr>
          <p:cNvSpPr>
            <a:spLocks noGrp="1"/>
          </p:cNvSpPr>
          <p:nvPr>
            <p:ph type="title"/>
          </p:nvPr>
        </p:nvSpPr>
        <p:spPr/>
        <p:txBody>
          <a:bodyPr/>
          <a:lstStyle/>
          <a:p>
            <a:pPr algn="ctr"/>
            <a:r>
              <a:rPr lang="fr-CA" sz="4400" kern="1200" dirty="0">
                <a:solidFill>
                  <a:prstClr val="black">
                    <a:hueOff val="0"/>
                    <a:satOff val="0"/>
                    <a:lumOff val="0"/>
                    <a:alphaOff val="0"/>
                  </a:prstClr>
                </a:solidFill>
                <a:highlight>
                  <a:srgbClr val="FFFF00"/>
                </a:highlight>
                <a:latin typeface="Candara" panose="020E0502030303020204" pitchFamily="34" charset="0"/>
                <a:ea typeface="+mn-ea"/>
                <a:cs typeface="+mn-cs"/>
              </a:rPr>
              <a:t>Les tests paramétrés</a:t>
            </a:r>
            <a:endParaRPr lang="fr-CA" dirty="0"/>
          </a:p>
        </p:txBody>
      </p:sp>
      <p:sp>
        <p:nvSpPr>
          <p:cNvPr id="3" name="Content Placeholder 2">
            <a:extLst>
              <a:ext uri="{FF2B5EF4-FFF2-40B4-BE49-F238E27FC236}">
                <a16:creationId xmlns:a16="http://schemas.microsoft.com/office/drawing/2014/main" id="{E85881EC-DC86-4363-86F7-6E7D1C46C1D8}"/>
              </a:ext>
            </a:extLst>
          </p:cNvPr>
          <p:cNvSpPr>
            <a:spLocks noGrp="1"/>
          </p:cNvSpPr>
          <p:nvPr>
            <p:ph idx="1"/>
          </p:nvPr>
        </p:nvSpPr>
        <p:spPr>
          <a:xfrm>
            <a:off x="838200" y="1517836"/>
            <a:ext cx="10515600" cy="4351338"/>
          </a:xfrm>
        </p:spPr>
        <p:txBody>
          <a:bodyPr>
            <a:normAutofit/>
          </a:bodyPr>
          <a:lstStyle/>
          <a:p>
            <a:pPr algn="just">
              <a:lnSpc>
                <a:spcPct val="115000"/>
              </a:lnSpc>
              <a:spcAft>
                <a:spcPts val="1000"/>
              </a:spcAft>
              <a:buFont typeface="Wingdings" panose="05000000000000000000" pitchFamily="2" charset="2"/>
              <a:buChar char="§"/>
            </a:pPr>
            <a:r>
              <a:rPr lang="fr-FR" sz="1600" dirty="0">
                <a:effectLst/>
                <a:latin typeface="Candara" panose="020E0502030303020204" pitchFamily="34" charset="0"/>
                <a:ea typeface="Calibri" panose="020F0502020204030204" pitchFamily="34" charset="0"/>
                <a:cs typeface="Calibri" panose="020F0502020204030204" pitchFamily="34" charset="0"/>
              </a:rPr>
              <a:t>La méthode, on va la nommer </a:t>
            </a:r>
            <a:r>
              <a:rPr lang="fr-FR" sz="1600" dirty="0" err="1">
                <a:effectLst/>
                <a:latin typeface="Candara" panose="020E0502030303020204" pitchFamily="34" charset="0"/>
                <a:ea typeface="Calibri" panose="020F0502020204030204" pitchFamily="34" charset="0"/>
                <a:cs typeface="Calibri" panose="020F0502020204030204" pitchFamily="34" charset="0"/>
              </a:rPr>
              <a:t>getSommes</a:t>
            </a:r>
            <a:r>
              <a:rPr lang="fr-FR" sz="1600" dirty="0">
                <a:effectLst/>
                <a:latin typeface="Candara" panose="020E0502030303020204" pitchFamily="34" charset="0"/>
                <a:ea typeface="Calibri" panose="020F0502020204030204" pitchFamily="34" charset="0"/>
                <a:cs typeface="Calibri" panose="020F0502020204030204" pitchFamily="34" charset="0"/>
              </a:rPr>
              <a:t>() pour pouvoir la retrouver dans l’annotation du test unitaire et elle ne va pas prendre d'argument. </a:t>
            </a:r>
          </a:p>
          <a:p>
            <a:pPr algn="just">
              <a:lnSpc>
                <a:spcPct val="115000"/>
              </a:lnSpc>
              <a:spcAft>
                <a:spcPts val="1000"/>
              </a:spcAft>
              <a:buFont typeface="Wingdings" panose="05000000000000000000" pitchFamily="2" charset="2"/>
              <a:buChar char="§"/>
            </a:pPr>
            <a:endParaRPr lang="fr-CA" sz="1800" dirty="0">
              <a:effectLst/>
              <a:latin typeface="Candara" panose="020E0502030303020204" pitchFamily="34" charset="0"/>
              <a:ea typeface="Calibri" panose="020F0502020204030204" pitchFamily="34" charset="0"/>
              <a:cs typeface="Calibri" panose="020F0502020204030204" pitchFamily="34" charset="0"/>
            </a:endParaRPr>
          </a:p>
          <a:p>
            <a:pPr algn="just">
              <a:lnSpc>
                <a:spcPct val="115000"/>
              </a:lnSpc>
              <a:spcAft>
                <a:spcPts val="1000"/>
              </a:spcAft>
              <a:buFont typeface="Wingdings" panose="05000000000000000000" pitchFamily="2" charset="2"/>
              <a:buChar char="§"/>
            </a:pPr>
            <a:r>
              <a:rPr lang="fr-FR" sz="1400" dirty="0">
                <a:effectLst/>
                <a:latin typeface="Candara" panose="020E0502030303020204" pitchFamily="34" charset="0"/>
                <a:ea typeface="Calibri" panose="020F0502020204030204" pitchFamily="34" charset="0"/>
                <a:cs typeface="Calibri" panose="020F0502020204030204" pitchFamily="34" charset="0"/>
              </a:rPr>
              <a:t>On va créer le </a:t>
            </a:r>
            <a:r>
              <a:rPr lang="fr-FR" sz="1400" dirty="0" err="1">
                <a:effectLst/>
                <a:latin typeface="Candara" panose="020E0502030303020204" pitchFamily="34" charset="0"/>
                <a:ea typeface="Calibri" panose="020F0502020204030204" pitchFamily="34" charset="0"/>
                <a:cs typeface="Calibri" panose="020F0502020204030204" pitchFamily="34" charset="0"/>
              </a:rPr>
              <a:t>stream</a:t>
            </a:r>
            <a:r>
              <a:rPr lang="fr-FR" sz="1400" dirty="0">
                <a:effectLst/>
                <a:latin typeface="Candara" panose="020E0502030303020204" pitchFamily="34" charset="0"/>
                <a:ea typeface="Calibri" panose="020F0502020204030204" pitchFamily="34" charset="0"/>
                <a:cs typeface="Calibri" panose="020F0502020204030204" pitchFamily="34" charset="0"/>
              </a:rPr>
              <a:t> d'objets en utilisant </a:t>
            </a:r>
            <a:r>
              <a:rPr lang="fr-FR" sz="1400" dirty="0" err="1">
                <a:effectLst/>
                <a:latin typeface="Candara" panose="020E0502030303020204" pitchFamily="34" charset="0"/>
                <a:ea typeface="Calibri" panose="020F0502020204030204" pitchFamily="34" charset="0"/>
                <a:cs typeface="Calibri" panose="020F0502020204030204" pitchFamily="34" charset="0"/>
              </a:rPr>
              <a:t>IntStream</a:t>
            </a:r>
            <a:r>
              <a:rPr lang="fr-FR" sz="1400" dirty="0">
                <a:effectLst/>
                <a:latin typeface="Candara" panose="020E0502030303020204" pitchFamily="34" charset="0"/>
                <a:ea typeface="Calibri" panose="020F0502020204030204" pitchFamily="34" charset="0"/>
                <a:cs typeface="Calibri" panose="020F0502020204030204" pitchFamily="34" charset="0"/>
              </a:rPr>
              <a:t> de java 8 avec la méthode range qui va permettre une incrémentation de 1 à 20.  Nous utiliserons ces incréments pour créer des objets de type somme (premier paramètre : l’incrément et le deuxième paramètre c’est l’incrément x 15). </a:t>
            </a:r>
          </a:p>
          <a:p>
            <a:pPr marL="0" indent="0" algn="just">
              <a:lnSpc>
                <a:spcPct val="115000"/>
              </a:lnSpc>
              <a:spcAft>
                <a:spcPts val="1000"/>
              </a:spcAft>
              <a:buNone/>
            </a:pPr>
            <a:endParaRPr lang="fr-CA" sz="1800" dirty="0">
              <a:effectLst/>
              <a:latin typeface="Candara" panose="020E0502030303020204" pitchFamily="34" charset="0"/>
              <a:ea typeface="Calibri" panose="020F0502020204030204" pitchFamily="34" charset="0"/>
              <a:cs typeface="Calibri" panose="020F0502020204030204" pitchFamily="34" charset="0"/>
            </a:endParaRPr>
          </a:p>
          <a:p>
            <a:pPr algn="just">
              <a:lnSpc>
                <a:spcPct val="115000"/>
              </a:lnSpc>
              <a:spcAft>
                <a:spcPts val="1000"/>
              </a:spcAft>
              <a:buFont typeface="Wingdings" panose="05000000000000000000" pitchFamily="2" charset="2"/>
              <a:buChar char="§"/>
            </a:pPr>
            <a:r>
              <a:rPr lang="fr-FR" sz="1400" dirty="0">
                <a:effectLst/>
                <a:latin typeface="Candara" panose="020E0502030303020204" pitchFamily="34" charset="0"/>
                <a:ea typeface="Calibri" panose="020F0502020204030204" pitchFamily="34" charset="0"/>
                <a:cs typeface="Calibri" panose="020F0502020204030204" pitchFamily="34" charset="0"/>
              </a:rPr>
              <a:t>À la sortie nous allons avoir 10 objets Somme qu'on va pouvoir réutiliser dans la méthode de tests unitaires. </a:t>
            </a:r>
            <a:endParaRPr lang="fr-CA" sz="1400" dirty="0">
              <a:effectLst/>
              <a:latin typeface="Candara" panose="020E0502030303020204" pitchFamily="34" charset="0"/>
              <a:ea typeface="Calibri" panose="020F0502020204030204" pitchFamily="34" charset="0"/>
              <a:cs typeface="Calibri" panose="020F0502020204030204" pitchFamily="34" charset="0"/>
            </a:endParaRPr>
          </a:p>
          <a:p>
            <a:pPr>
              <a:buFont typeface="Wingdings" panose="05000000000000000000" pitchFamily="2" charset="2"/>
              <a:buChar char="§"/>
            </a:pPr>
            <a:endParaRPr lang="fr-CA" dirty="0">
              <a:latin typeface="Candara" panose="020E0502030303020204" pitchFamily="34" charset="0"/>
            </a:endParaRPr>
          </a:p>
        </p:txBody>
      </p:sp>
      <p:sp>
        <p:nvSpPr>
          <p:cNvPr id="4" name="Slide Number Placeholder 3">
            <a:extLst>
              <a:ext uri="{FF2B5EF4-FFF2-40B4-BE49-F238E27FC236}">
                <a16:creationId xmlns:a16="http://schemas.microsoft.com/office/drawing/2014/main" id="{045E3718-AFE2-4200-92F3-0918145AE328}"/>
              </a:ext>
            </a:extLst>
          </p:cNvPr>
          <p:cNvSpPr>
            <a:spLocks noGrp="1"/>
          </p:cNvSpPr>
          <p:nvPr>
            <p:ph type="sldNum" sz="quarter" idx="12"/>
          </p:nvPr>
        </p:nvSpPr>
        <p:spPr/>
        <p:txBody>
          <a:bodyPr/>
          <a:lstStyle/>
          <a:p>
            <a:fld id="{8AD83B10-7DCD-4BA0-A126-91F042258B47}" type="slidenum">
              <a:rPr lang="fr-CA" smtClean="0"/>
              <a:t>102</a:t>
            </a:fld>
            <a:endParaRPr lang="fr-CA"/>
          </a:p>
        </p:txBody>
      </p:sp>
      <p:pic>
        <p:nvPicPr>
          <p:cNvPr id="6" name="Picture 5">
            <a:extLst>
              <a:ext uri="{FF2B5EF4-FFF2-40B4-BE49-F238E27FC236}">
                <a16:creationId xmlns:a16="http://schemas.microsoft.com/office/drawing/2014/main" id="{08133A03-0F17-4537-B591-7A2E5BC3862C}"/>
              </a:ext>
            </a:extLst>
          </p:cNvPr>
          <p:cNvPicPr>
            <a:picLocks noChangeAspect="1"/>
          </p:cNvPicPr>
          <p:nvPr/>
        </p:nvPicPr>
        <p:blipFill>
          <a:blip r:embed="rId2"/>
          <a:stretch>
            <a:fillRect/>
          </a:stretch>
        </p:blipFill>
        <p:spPr>
          <a:xfrm>
            <a:off x="5405336" y="1871849"/>
            <a:ext cx="4457700" cy="971550"/>
          </a:xfrm>
          <a:prstGeom prst="rect">
            <a:avLst/>
          </a:prstGeom>
        </p:spPr>
      </p:pic>
      <p:pic>
        <p:nvPicPr>
          <p:cNvPr id="8" name="Picture 7">
            <a:extLst>
              <a:ext uri="{FF2B5EF4-FFF2-40B4-BE49-F238E27FC236}">
                <a16:creationId xmlns:a16="http://schemas.microsoft.com/office/drawing/2014/main" id="{BBAB3B7A-6ACE-4012-955F-622F4421098E}"/>
              </a:ext>
            </a:extLst>
          </p:cNvPr>
          <p:cNvPicPr>
            <a:picLocks noChangeAspect="1"/>
          </p:cNvPicPr>
          <p:nvPr/>
        </p:nvPicPr>
        <p:blipFill>
          <a:blip r:embed="rId3"/>
          <a:stretch>
            <a:fillRect/>
          </a:stretch>
        </p:blipFill>
        <p:spPr>
          <a:xfrm>
            <a:off x="2878171" y="3582701"/>
            <a:ext cx="7315200" cy="923925"/>
          </a:xfrm>
          <a:prstGeom prst="rect">
            <a:avLst/>
          </a:prstGeom>
        </p:spPr>
      </p:pic>
      <p:pic>
        <p:nvPicPr>
          <p:cNvPr id="10" name="Picture 9">
            <a:extLst>
              <a:ext uri="{FF2B5EF4-FFF2-40B4-BE49-F238E27FC236}">
                <a16:creationId xmlns:a16="http://schemas.microsoft.com/office/drawing/2014/main" id="{C4090C31-E731-4C54-9096-21918CB72D2D}"/>
              </a:ext>
            </a:extLst>
          </p:cNvPr>
          <p:cNvPicPr>
            <a:picLocks noChangeAspect="1"/>
          </p:cNvPicPr>
          <p:nvPr/>
        </p:nvPicPr>
        <p:blipFill>
          <a:blip r:embed="rId4"/>
          <a:stretch>
            <a:fillRect/>
          </a:stretch>
        </p:blipFill>
        <p:spPr>
          <a:xfrm>
            <a:off x="5405336" y="4734247"/>
            <a:ext cx="5790388" cy="1930129"/>
          </a:xfrm>
          <a:prstGeom prst="rect">
            <a:avLst/>
          </a:prstGeom>
        </p:spPr>
      </p:pic>
    </p:spTree>
    <p:extLst>
      <p:ext uri="{BB962C8B-B14F-4D97-AF65-F5344CB8AC3E}">
        <p14:creationId xmlns:p14="http://schemas.microsoft.com/office/powerpoint/2010/main" val="10035332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70463-2217-44EA-AFC2-EA0E1E1D7142}"/>
              </a:ext>
            </a:extLst>
          </p:cNvPr>
          <p:cNvSpPr>
            <a:spLocks noGrp="1"/>
          </p:cNvSpPr>
          <p:nvPr>
            <p:ph type="title"/>
          </p:nvPr>
        </p:nvSpPr>
        <p:spPr/>
        <p:txBody>
          <a:bodyPr/>
          <a:lstStyle/>
          <a:p>
            <a:pPr algn="ctr"/>
            <a:r>
              <a:rPr lang="fr-CA" sz="4400" kern="1200" dirty="0">
                <a:solidFill>
                  <a:prstClr val="black">
                    <a:hueOff val="0"/>
                    <a:satOff val="0"/>
                    <a:lumOff val="0"/>
                    <a:alphaOff val="0"/>
                  </a:prstClr>
                </a:solidFill>
                <a:highlight>
                  <a:srgbClr val="FFFF00"/>
                </a:highlight>
                <a:latin typeface="Candara" panose="020E0502030303020204" pitchFamily="34" charset="0"/>
                <a:ea typeface="+mn-ea"/>
                <a:cs typeface="+mn-cs"/>
              </a:rPr>
              <a:t>Les tests paramétrés</a:t>
            </a:r>
            <a:endParaRPr lang="fr-CA" dirty="0"/>
          </a:p>
        </p:txBody>
      </p:sp>
      <p:sp>
        <p:nvSpPr>
          <p:cNvPr id="3" name="Content Placeholder 2">
            <a:extLst>
              <a:ext uri="{FF2B5EF4-FFF2-40B4-BE49-F238E27FC236}">
                <a16:creationId xmlns:a16="http://schemas.microsoft.com/office/drawing/2014/main" id="{E85881EC-DC86-4363-86F7-6E7D1C46C1D8}"/>
              </a:ext>
            </a:extLst>
          </p:cNvPr>
          <p:cNvSpPr>
            <a:spLocks noGrp="1"/>
          </p:cNvSpPr>
          <p:nvPr>
            <p:ph idx="1"/>
          </p:nvPr>
        </p:nvSpPr>
        <p:spPr/>
        <p:txBody>
          <a:bodyPr>
            <a:normAutofit/>
          </a:bodyPr>
          <a:lstStyle/>
          <a:p>
            <a:pPr algn="just">
              <a:lnSpc>
                <a:spcPct val="115000"/>
              </a:lnSpc>
              <a:spcAft>
                <a:spcPts val="1000"/>
              </a:spcAft>
              <a:buFont typeface="Wingdings" panose="05000000000000000000" pitchFamily="2" charset="2"/>
              <a:buChar char="§"/>
            </a:pPr>
            <a:r>
              <a:rPr lang="fr-FR" sz="1400" dirty="0">
                <a:effectLst/>
                <a:latin typeface="Candara" panose="020E0502030303020204" pitchFamily="34" charset="0"/>
                <a:ea typeface="Calibri" panose="020F0502020204030204" pitchFamily="34" charset="0"/>
                <a:cs typeface="Calibri" panose="020F0502020204030204" pitchFamily="34" charset="0"/>
              </a:rPr>
              <a:t>On va appeler la méthode Somme de la classe d à tester qui va nous retourner l'objet somme avec le résultat renseigné et on va valider si chacun des tests est passant. </a:t>
            </a:r>
            <a:endParaRPr lang="fr-CA" sz="1400" dirty="0">
              <a:effectLst/>
              <a:latin typeface="Candara" panose="020E0502030303020204" pitchFamily="34" charset="0"/>
              <a:ea typeface="Calibri" panose="020F0502020204030204" pitchFamily="34" charset="0"/>
              <a:cs typeface="Calibri" panose="020F0502020204030204" pitchFamily="34" charset="0"/>
            </a:endParaRPr>
          </a:p>
          <a:p>
            <a:pPr algn="just">
              <a:lnSpc>
                <a:spcPct val="115000"/>
              </a:lnSpc>
              <a:spcAft>
                <a:spcPts val="1000"/>
              </a:spcAft>
              <a:buFont typeface="Wingdings" panose="05000000000000000000" pitchFamily="2" charset="2"/>
              <a:buChar char="§"/>
            </a:pPr>
            <a:r>
              <a:rPr lang="fr-FR" sz="1400" dirty="0">
                <a:effectLst/>
                <a:latin typeface="Candara" panose="020E0502030303020204" pitchFamily="34" charset="0"/>
                <a:ea typeface="Calibri" panose="020F0502020204030204" pitchFamily="34" charset="0"/>
                <a:cs typeface="Calibri" panose="020F0502020204030204" pitchFamily="34" charset="0"/>
              </a:rPr>
              <a:t>On va utiliser pour cela la méthode @AssertEquals. </a:t>
            </a:r>
          </a:p>
          <a:p>
            <a:pPr algn="just">
              <a:lnSpc>
                <a:spcPct val="115000"/>
              </a:lnSpc>
              <a:spcAft>
                <a:spcPts val="1000"/>
              </a:spcAft>
              <a:buFont typeface="Wingdings" panose="05000000000000000000" pitchFamily="2" charset="2"/>
              <a:buChar char="§"/>
            </a:pPr>
            <a:r>
              <a:rPr lang="fr-FR" sz="1400" dirty="0">
                <a:effectLst/>
                <a:latin typeface="Candara" panose="020E0502030303020204" pitchFamily="34" charset="0"/>
                <a:ea typeface="Calibri" panose="020F0502020204030204" pitchFamily="34" charset="0"/>
                <a:cs typeface="Calibri" panose="020F0502020204030204" pitchFamily="34" charset="0"/>
              </a:rPr>
              <a:t>On va dans un premier temps ajouter les termes de la somme et on va regarder le résultat qui est mis dans la classe Somme</a:t>
            </a:r>
            <a:r>
              <a:rPr lang="fr-FR" sz="1800" dirty="0">
                <a:effectLst/>
                <a:latin typeface="Candara" panose="020E0502030303020204" pitchFamily="34" charset="0"/>
                <a:ea typeface="Calibri" panose="020F0502020204030204" pitchFamily="34" charset="0"/>
                <a:cs typeface="Calibri" panose="020F0502020204030204" pitchFamily="34" charset="0"/>
              </a:rPr>
              <a:t>.</a:t>
            </a:r>
          </a:p>
          <a:p>
            <a:pPr algn="just">
              <a:lnSpc>
                <a:spcPct val="115000"/>
              </a:lnSpc>
              <a:spcAft>
                <a:spcPts val="1000"/>
              </a:spcAft>
              <a:buFont typeface="Wingdings" panose="05000000000000000000" pitchFamily="2" charset="2"/>
              <a:buChar char="§"/>
            </a:pPr>
            <a:endParaRPr lang="fr-FR" sz="1800" dirty="0">
              <a:latin typeface="Candara" panose="020E0502030303020204" pitchFamily="34" charset="0"/>
              <a:ea typeface="Calibri" panose="020F0502020204030204" pitchFamily="34" charset="0"/>
              <a:cs typeface="Calibri" panose="020F0502020204030204" pitchFamily="34" charset="0"/>
            </a:endParaRPr>
          </a:p>
          <a:p>
            <a:pPr algn="just">
              <a:lnSpc>
                <a:spcPct val="115000"/>
              </a:lnSpc>
              <a:spcAft>
                <a:spcPts val="1000"/>
              </a:spcAft>
              <a:buFont typeface="Wingdings" panose="05000000000000000000" pitchFamily="2" charset="2"/>
              <a:buChar char="§"/>
            </a:pPr>
            <a:endParaRPr lang="fr-CA" sz="1800" dirty="0">
              <a:effectLst/>
              <a:latin typeface="Candara" panose="020E0502030303020204" pitchFamily="34" charset="0"/>
              <a:ea typeface="Calibri" panose="020F0502020204030204" pitchFamily="34" charset="0"/>
              <a:cs typeface="Calibri" panose="020F0502020204030204" pitchFamily="34" charset="0"/>
            </a:endParaRPr>
          </a:p>
          <a:p>
            <a:pPr algn="just">
              <a:lnSpc>
                <a:spcPct val="115000"/>
              </a:lnSpc>
              <a:spcAft>
                <a:spcPts val="1000"/>
              </a:spcAft>
              <a:buFont typeface="Wingdings" panose="05000000000000000000" pitchFamily="2" charset="2"/>
              <a:buChar char="§"/>
            </a:pPr>
            <a:r>
              <a:rPr lang="fr-FR" sz="1600" dirty="0">
                <a:effectLst/>
                <a:latin typeface="Candara" panose="020E0502030303020204" pitchFamily="34" charset="0"/>
                <a:ea typeface="Calibri" panose="020F0502020204030204" pitchFamily="34" charset="0"/>
                <a:cs typeface="Calibri" panose="020F0502020204030204" pitchFamily="34" charset="0"/>
              </a:rPr>
              <a:t>On voit ici les 10 exécutions du test unitaire et à chaque fois avec un argument qui est retourné dans la </a:t>
            </a:r>
            <a:r>
              <a:rPr lang="fr-FR" sz="1600" dirty="0" err="1">
                <a:effectLst/>
                <a:latin typeface="Candara" panose="020E0502030303020204" pitchFamily="34" charset="0"/>
                <a:ea typeface="Calibri" panose="020F0502020204030204" pitchFamily="34" charset="0"/>
                <a:cs typeface="Calibri" panose="020F0502020204030204" pitchFamily="34" charset="0"/>
              </a:rPr>
              <a:t>stream</a:t>
            </a:r>
            <a:r>
              <a:rPr lang="fr-FR" sz="1600" dirty="0">
                <a:effectLst/>
                <a:latin typeface="Candara" panose="020E0502030303020204" pitchFamily="34" charset="0"/>
                <a:ea typeface="Calibri" panose="020F0502020204030204" pitchFamily="34" charset="0"/>
                <a:cs typeface="Calibri" panose="020F0502020204030204" pitchFamily="34" charset="0"/>
              </a:rPr>
              <a:t> d’objet.</a:t>
            </a:r>
            <a:endParaRPr lang="fr-CA" sz="1600" dirty="0">
              <a:effectLst/>
              <a:latin typeface="Candara" panose="020E0502030303020204" pitchFamily="34" charset="0"/>
              <a:ea typeface="Calibri" panose="020F0502020204030204" pitchFamily="34" charset="0"/>
              <a:cs typeface="Calibri" panose="020F0502020204030204" pitchFamily="34" charset="0"/>
            </a:endParaRPr>
          </a:p>
          <a:p>
            <a:pPr>
              <a:buFont typeface="Wingdings" panose="05000000000000000000" pitchFamily="2" charset="2"/>
              <a:buChar char="§"/>
            </a:pPr>
            <a:endParaRPr lang="fr-CA" dirty="0">
              <a:latin typeface="Candara" panose="020E0502030303020204" pitchFamily="34" charset="0"/>
            </a:endParaRPr>
          </a:p>
        </p:txBody>
      </p:sp>
      <p:sp>
        <p:nvSpPr>
          <p:cNvPr id="4" name="Slide Number Placeholder 3">
            <a:extLst>
              <a:ext uri="{FF2B5EF4-FFF2-40B4-BE49-F238E27FC236}">
                <a16:creationId xmlns:a16="http://schemas.microsoft.com/office/drawing/2014/main" id="{045E3718-AFE2-4200-92F3-0918145AE328}"/>
              </a:ext>
            </a:extLst>
          </p:cNvPr>
          <p:cNvSpPr>
            <a:spLocks noGrp="1"/>
          </p:cNvSpPr>
          <p:nvPr>
            <p:ph type="sldNum" sz="quarter" idx="12"/>
          </p:nvPr>
        </p:nvSpPr>
        <p:spPr/>
        <p:txBody>
          <a:bodyPr/>
          <a:lstStyle/>
          <a:p>
            <a:fld id="{8AD83B10-7DCD-4BA0-A126-91F042258B47}" type="slidenum">
              <a:rPr lang="fr-CA" smtClean="0"/>
              <a:t>103</a:t>
            </a:fld>
            <a:endParaRPr lang="fr-CA"/>
          </a:p>
        </p:txBody>
      </p:sp>
      <p:pic>
        <p:nvPicPr>
          <p:cNvPr id="7" name="Picture 6">
            <a:extLst>
              <a:ext uri="{FF2B5EF4-FFF2-40B4-BE49-F238E27FC236}">
                <a16:creationId xmlns:a16="http://schemas.microsoft.com/office/drawing/2014/main" id="{64163BB8-87D8-4DAF-8F5B-077FBD1A054E}"/>
              </a:ext>
            </a:extLst>
          </p:cNvPr>
          <p:cNvPicPr>
            <a:picLocks noChangeAspect="1"/>
          </p:cNvPicPr>
          <p:nvPr/>
        </p:nvPicPr>
        <p:blipFill>
          <a:blip r:embed="rId2"/>
          <a:stretch>
            <a:fillRect/>
          </a:stretch>
        </p:blipFill>
        <p:spPr>
          <a:xfrm>
            <a:off x="3523034" y="3469926"/>
            <a:ext cx="7830766" cy="1408663"/>
          </a:xfrm>
          <a:prstGeom prst="rect">
            <a:avLst/>
          </a:prstGeom>
        </p:spPr>
      </p:pic>
      <p:pic>
        <p:nvPicPr>
          <p:cNvPr id="8" name="Picture 7">
            <a:extLst>
              <a:ext uri="{FF2B5EF4-FFF2-40B4-BE49-F238E27FC236}">
                <a16:creationId xmlns:a16="http://schemas.microsoft.com/office/drawing/2014/main" id="{D65C1A83-30BB-480F-808F-63ED734DCC2B}"/>
              </a:ext>
            </a:extLst>
          </p:cNvPr>
          <p:cNvPicPr>
            <a:picLocks noChangeAspect="1"/>
          </p:cNvPicPr>
          <p:nvPr/>
        </p:nvPicPr>
        <p:blipFill>
          <a:blip r:embed="rId3"/>
          <a:stretch>
            <a:fillRect/>
          </a:stretch>
        </p:blipFill>
        <p:spPr>
          <a:xfrm>
            <a:off x="8822176" y="5111686"/>
            <a:ext cx="2463530" cy="1609789"/>
          </a:xfrm>
          <a:prstGeom prst="rect">
            <a:avLst/>
          </a:prstGeom>
        </p:spPr>
      </p:pic>
    </p:spTree>
    <p:extLst>
      <p:ext uri="{BB962C8B-B14F-4D97-AF65-F5344CB8AC3E}">
        <p14:creationId xmlns:p14="http://schemas.microsoft.com/office/powerpoint/2010/main" val="7619741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CC935-E253-43BB-9A12-1780277DE684}"/>
              </a:ext>
            </a:extLst>
          </p:cNvPr>
          <p:cNvSpPr>
            <a:spLocks noGrp="1"/>
          </p:cNvSpPr>
          <p:nvPr>
            <p:ph type="title"/>
          </p:nvPr>
        </p:nvSpPr>
        <p:spPr/>
        <p:txBody>
          <a:bodyPr/>
          <a:lstStyle/>
          <a:p>
            <a:pPr algn="ctr"/>
            <a:r>
              <a:rPr lang="fr-CA" sz="4400" kern="1200" dirty="0">
                <a:solidFill>
                  <a:prstClr val="black">
                    <a:hueOff val="0"/>
                    <a:satOff val="0"/>
                    <a:lumOff val="0"/>
                    <a:alphaOff val="0"/>
                  </a:prstClr>
                </a:solidFill>
                <a:highlight>
                  <a:srgbClr val="FFFF00"/>
                </a:highlight>
                <a:latin typeface="Candara" panose="020E0502030303020204" pitchFamily="34" charset="0"/>
                <a:ea typeface="+mn-ea"/>
                <a:cs typeface="+mn-cs"/>
              </a:rPr>
              <a:t>Les tests paramétrés</a:t>
            </a:r>
            <a:endParaRPr lang="fr-CA" dirty="0"/>
          </a:p>
        </p:txBody>
      </p:sp>
      <p:sp>
        <p:nvSpPr>
          <p:cNvPr id="3" name="Content Placeholder 2">
            <a:extLst>
              <a:ext uri="{FF2B5EF4-FFF2-40B4-BE49-F238E27FC236}">
                <a16:creationId xmlns:a16="http://schemas.microsoft.com/office/drawing/2014/main" id="{4965FBFE-2F3A-4111-A55B-AD68FFCB3A32}"/>
              </a:ext>
            </a:extLst>
          </p:cNvPr>
          <p:cNvSpPr>
            <a:spLocks noGrp="1"/>
          </p:cNvSpPr>
          <p:nvPr>
            <p:ph idx="1"/>
          </p:nvPr>
        </p:nvSpPr>
        <p:spPr/>
        <p:txBody>
          <a:bodyPr/>
          <a:lstStyle/>
          <a:p>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2"/>
              </a:rPr>
              <a:t>https://gayerie.dev/docs/testing/test/junit.html#:~:text=Un%20test%20automatis%C3%A9%20est%20un,pour%20Arrange%2C%20Act%2C%20Assert.&amp;text=La%20mise%20en%20place%20de,%C3%A0%20l'ex%C3%A9cution%20du%20test</a:t>
            </a:r>
            <a:r>
              <a:rPr lang="fr-FR" sz="1800" dirty="0">
                <a:effectLst/>
                <a:latin typeface="Calibri" panose="020F0502020204030204" pitchFamily="34" charset="0"/>
                <a:ea typeface="Calibri" panose="020F0502020204030204" pitchFamily="34" charset="0"/>
                <a:cs typeface="Calibri" panose="020F0502020204030204" pitchFamily="34" charset="0"/>
              </a:rPr>
              <a:t>.</a:t>
            </a:r>
            <a:endParaRPr lang="fr-CA" sz="1800" dirty="0">
              <a:effectLst/>
              <a:latin typeface="Calibri" panose="020F0502020204030204" pitchFamily="34" charset="0"/>
              <a:ea typeface="Calibri" panose="020F0502020204030204" pitchFamily="34" charset="0"/>
              <a:cs typeface="Calibri" panose="020F0502020204030204" pitchFamily="34" charset="0"/>
            </a:endParaRPr>
          </a:p>
          <a:p>
            <a:endParaRPr lang="fr-CA" dirty="0"/>
          </a:p>
        </p:txBody>
      </p:sp>
      <p:sp>
        <p:nvSpPr>
          <p:cNvPr id="4" name="Slide Number Placeholder 3">
            <a:extLst>
              <a:ext uri="{FF2B5EF4-FFF2-40B4-BE49-F238E27FC236}">
                <a16:creationId xmlns:a16="http://schemas.microsoft.com/office/drawing/2014/main" id="{43A37278-F1BF-4977-8F90-82F5C1980BB4}"/>
              </a:ext>
            </a:extLst>
          </p:cNvPr>
          <p:cNvSpPr>
            <a:spLocks noGrp="1"/>
          </p:cNvSpPr>
          <p:nvPr>
            <p:ph type="sldNum" sz="quarter" idx="12"/>
          </p:nvPr>
        </p:nvSpPr>
        <p:spPr/>
        <p:txBody>
          <a:bodyPr/>
          <a:lstStyle/>
          <a:p>
            <a:fld id="{8AD83B10-7DCD-4BA0-A126-91F042258B47}" type="slidenum">
              <a:rPr lang="fr-CA" smtClean="0"/>
              <a:t>104</a:t>
            </a:fld>
            <a:endParaRPr lang="fr-CA"/>
          </a:p>
        </p:txBody>
      </p:sp>
    </p:spTree>
    <p:extLst>
      <p:ext uri="{BB962C8B-B14F-4D97-AF65-F5344CB8AC3E}">
        <p14:creationId xmlns:p14="http://schemas.microsoft.com/office/powerpoint/2010/main" val="17060374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Une grosse punaise rouge devant des petites punaises noires">
            <a:extLst>
              <a:ext uri="{FF2B5EF4-FFF2-40B4-BE49-F238E27FC236}">
                <a16:creationId xmlns:a16="http://schemas.microsoft.com/office/drawing/2014/main" id="{0DB4B939-3B38-1AC6-CD50-C5CCEB9D6A40}"/>
              </a:ext>
            </a:extLst>
          </p:cNvPr>
          <p:cNvPicPr>
            <a:picLocks noChangeAspect="1"/>
          </p:cNvPicPr>
          <p:nvPr/>
        </p:nvPicPr>
        <p:blipFill rotWithShape="1">
          <a:blip r:embed="rId2"/>
          <a:srcRect l="1185" r="6542" b="-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772CBB-CF16-475E-90B2-F2BADA9EDBA3}"/>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Références</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A69EEF17-3C5D-470D-9AFE-860348D5E9CC}"/>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8AD83B10-7DCD-4BA0-A126-91F042258B47}" type="slidenum">
              <a:rPr lang="en-US">
                <a:solidFill>
                  <a:schemeClr val="bg1"/>
                </a:solidFill>
                <a:latin typeface="Calibri" panose="020F0502020204030204"/>
              </a:rPr>
              <a:pPr>
                <a:spcAft>
                  <a:spcPts val="600"/>
                </a:spcAft>
                <a:defRPr/>
              </a:pPr>
              <a:t>105</a:t>
            </a:fld>
            <a:endParaRPr lang="en-US">
              <a:solidFill>
                <a:schemeClr val="bg1"/>
              </a:solidFill>
              <a:latin typeface="Calibri" panose="020F0502020204030204"/>
            </a:endParaRPr>
          </a:p>
        </p:txBody>
      </p:sp>
    </p:spTree>
    <p:extLst>
      <p:ext uri="{BB962C8B-B14F-4D97-AF65-F5344CB8AC3E}">
        <p14:creationId xmlns:p14="http://schemas.microsoft.com/office/powerpoint/2010/main" val="4194898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8D5E7-296A-4AF0-8C2B-7423157C776A}"/>
              </a:ext>
            </a:extLst>
          </p:cNvPr>
          <p:cNvSpPr>
            <a:spLocks noGrp="1"/>
          </p:cNvSpPr>
          <p:nvPr>
            <p:ph type="title"/>
          </p:nvPr>
        </p:nvSpPr>
        <p:spPr/>
        <p:txBody>
          <a:bodyPr/>
          <a:lstStyle/>
          <a:p>
            <a:pPr algn="ctr"/>
            <a:r>
              <a:rPr lang="fr-CA" dirty="0">
                <a:latin typeface="Candara" panose="020E0502030303020204" pitchFamily="34" charset="0"/>
              </a:rPr>
              <a:t>EXPLICATIONS DES SLIDES 7,8 et 9 (2/2)</a:t>
            </a:r>
            <a:endParaRPr lang="fr-CA" dirty="0"/>
          </a:p>
        </p:txBody>
      </p:sp>
      <p:sp>
        <p:nvSpPr>
          <p:cNvPr id="3" name="Content Placeholder 2">
            <a:extLst>
              <a:ext uri="{FF2B5EF4-FFF2-40B4-BE49-F238E27FC236}">
                <a16:creationId xmlns:a16="http://schemas.microsoft.com/office/drawing/2014/main" id="{A9AF7F53-AA99-4D6E-AEBD-F93B756F7E62}"/>
              </a:ext>
            </a:extLst>
          </p:cNvPr>
          <p:cNvSpPr>
            <a:spLocks noGrp="1"/>
          </p:cNvSpPr>
          <p:nvPr>
            <p:ph idx="1"/>
          </p:nvPr>
        </p:nvSpPr>
        <p:spPr>
          <a:xfrm>
            <a:off x="838200" y="1825625"/>
            <a:ext cx="10515600" cy="4667250"/>
          </a:xfrm>
        </p:spPr>
        <p:txBody>
          <a:bodyPr>
            <a:normAutofit fontScale="70000" lnSpcReduction="20000"/>
          </a:bodyPr>
          <a:lstStyle/>
          <a:p>
            <a:pPr marL="0" indent="0" algn="just">
              <a:buNone/>
            </a:pPr>
            <a:r>
              <a:rPr lang="en-CA" sz="28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CA" sz="2800" i="1" dirty="0" err="1">
                <a:effectLst/>
                <a:latin typeface="Calibri" panose="020F0502020204030204" pitchFamily="34" charset="0"/>
                <a:ea typeface="Calibri" panose="020F0502020204030204" pitchFamily="34" charset="0"/>
              </a:rPr>
              <a:t>junit</a:t>
            </a:r>
            <a:r>
              <a:rPr lang="fr-CA" sz="2800" i="1" dirty="0">
                <a:effectLst/>
                <a:latin typeface="Calibri" panose="020F0502020204030204" pitchFamily="34" charset="0"/>
                <a:ea typeface="Calibri" panose="020F0502020204030204" pitchFamily="34" charset="0"/>
              </a:rPr>
              <a:t>-platform-</a:t>
            </a:r>
            <a:r>
              <a:rPr lang="fr-CA" sz="2800" i="1" dirty="0" err="1">
                <a:effectLst/>
                <a:latin typeface="Calibri" panose="020F0502020204030204" pitchFamily="34" charset="0"/>
                <a:ea typeface="Calibri" panose="020F0502020204030204" pitchFamily="34" charset="0"/>
              </a:rPr>
              <a:t>gradle</a:t>
            </a:r>
            <a:r>
              <a:rPr lang="fr-CA" i="1" dirty="0">
                <a:latin typeface="Calibri" panose="020F0502020204030204" pitchFamily="34" charset="0"/>
                <a:ea typeface="Calibri" panose="020F0502020204030204" pitchFamily="34" charset="0"/>
              </a:rPr>
              <a:t>-</a:t>
            </a:r>
            <a:r>
              <a:rPr lang="fr-CA" sz="2800" i="1" dirty="0">
                <a:effectLst/>
                <a:latin typeface="Calibri" panose="020F0502020204030204" pitchFamily="34" charset="0"/>
                <a:ea typeface="Calibri" panose="020F0502020204030204" pitchFamily="34" charset="0"/>
              </a:rPr>
              <a:t>plugin </a:t>
            </a:r>
            <a:r>
              <a:rPr lang="fr-CA" sz="2800" dirty="0">
                <a:effectLst/>
                <a:latin typeface="Calibri" panose="020F0502020204030204" pitchFamily="34" charset="0"/>
                <a:ea typeface="Calibri" panose="020F0502020204030204" pitchFamily="34" charset="0"/>
              </a:rPr>
              <a:t>et </a:t>
            </a:r>
            <a:r>
              <a:rPr lang="fr-CA" sz="2800" i="1" dirty="0" err="1">
                <a:effectLst/>
                <a:latin typeface="Calibri" panose="020F0502020204030204" pitchFamily="34" charset="0"/>
                <a:ea typeface="Calibri" panose="020F0502020204030204" pitchFamily="34" charset="0"/>
              </a:rPr>
              <a:t>junit</a:t>
            </a:r>
            <a:r>
              <a:rPr lang="fr-CA" sz="2800" i="1" dirty="0">
                <a:effectLst/>
                <a:latin typeface="Calibri" panose="020F0502020204030204" pitchFamily="34" charset="0"/>
                <a:ea typeface="Calibri" panose="020F0502020204030204" pitchFamily="34" charset="0"/>
              </a:rPr>
              <a:t>-platform-</a:t>
            </a:r>
            <a:r>
              <a:rPr lang="fr-CA" sz="2800" i="1" dirty="0" err="1">
                <a:effectLst/>
                <a:latin typeface="Calibri" panose="020F0502020204030204" pitchFamily="34" charset="0"/>
                <a:ea typeface="Calibri" panose="020F0502020204030204" pitchFamily="34" charset="0"/>
              </a:rPr>
              <a:t>surfire</a:t>
            </a:r>
            <a:r>
              <a:rPr lang="fr-CA" sz="2800" i="1" dirty="0">
                <a:effectLst/>
                <a:latin typeface="Calibri" panose="020F0502020204030204" pitchFamily="34" charset="0"/>
                <a:ea typeface="Calibri" panose="020F0502020204030204" pitchFamily="34" charset="0"/>
              </a:rPr>
              <a:t>-provider </a:t>
            </a:r>
            <a:r>
              <a:rPr lang="fr-CA" sz="2800" dirty="0">
                <a:effectLst/>
                <a:latin typeface="Calibri" panose="020F0502020204030204" pitchFamily="34" charset="0"/>
                <a:ea typeface="Calibri" panose="020F0502020204030204" pitchFamily="34" charset="0"/>
              </a:rPr>
              <a:t>permettent à des outils comme Maven ou </a:t>
            </a:r>
            <a:r>
              <a:rPr lang="fr-CA" dirty="0" err="1">
                <a:latin typeface="Calibri" panose="020F0502020204030204" pitchFamily="34" charset="0"/>
                <a:ea typeface="Calibri" panose="020F0502020204030204" pitchFamily="34" charset="0"/>
              </a:rPr>
              <a:t>G</a:t>
            </a:r>
            <a:r>
              <a:rPr lang="fr-CA" sz="2800" dirty="0" err="1">
                <a:effectLst/>
                <a:latin typeface="Calibri" panose="020F0502020204030204" pitchFamily="34" charset="0"/>
                <a:ea typeface="Calibri" panose="020F0502020204030204" pitchFamily="34" charset="0"/>
              </a:rPr>
              <a:t>radle</a:t>
            </a:r>
            <a:r>
              <a:rPr lang="fr-CA" sz="2800" dirty="0">
                <a:effectLst/>
                <a:latin typeface="Calibri" panose="020F0502020204030204" pitchFamily="34" charset="0"/>
                <a:ea typeface="Calibri" panose="020F0502020204030204" pitchFamily="34" charset="0"/>
              </a:rPr>
              <a:t> d'exécuter des tests JUnit5. </a:t>
            </a:r>
          </a:p>
          <a:p>
            <a:pPr marL="0" indent="0" algn="just">
              <a:buNone/>
            </a:pPr>
            <a:r>
              <a:rPr lang="en-CA" sz="28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CA" sz="2800" i="1" dirty="0" err="1">
                <a:effectLst/>
                <a:latin typeface="Calibri" panose="020F0502020204030204" pitchFamily="34" charset="0"/>
                <a:ea typeface="Calibri" panose="020F0502020204030204" pitchFamily="34" charset="0"/>
              </a:rPr>
              <a:t>junit</a:t>
            </a:r>
            <a:r>
              <a:rPr lang="fr-CA" sz="2800" i="1" dirty="0">
                <a:effectLst/>
                <a:latin typeface="Calibri" panose="020F0502020204030204" pitchFamily="34" charset="0"/>
                <a:ea typeface="Calibri" panose="020F0502020204030204" pitchFamily="34" charset="0"/>
              </a:rPr>
              <a:t>-platform-launcher</a:t>
            </a:r>
            <a:r>
              <a:rPr lang="fr-CA" sz="2800" dirty="0">
                <a:effectLst/>
                <a:latin typeface="Calibri" panose="020F0502020204030204" pitchFamily="34" charset="0"/>
                <a:ea typeface="Calibri" panose="020F0502020204030204" pitchFamily="34" charset="0"/>
              </a:rPr>
              <a:t> est une API publique pour lancer les tests.  </a:t>
            </a:r>
          </a:p>
          <a:p>
            <a:pPr marL="0" indent="0" algn="just">
              <a:buNone/>
            </a:pPr>
            <a:r>
              <a:rPr lang="en-CA" sz="28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CA" sz="2800" dirty="0">
                <a:effectLst/>
                <a:latin typeface="Calibri" panose="020F0502020204030204" pitchFamily="34" charset="0"/>
                <a:ea typeface="Calibri" panose="020F0502020204030204" pitchFamily="34" charset="0"/>
              </a:rPr>
              <a:t>La dépendance </a:t>
            </a:r>
            <a:r>
              <a:rPr lang="fr-CA" sz="2800" i="1" dirty="0" err="1">
                <a:effectLst/>
                <a:latin typeface="Calibri" panose="020F0502020204030204" pitchFamily="34" charset="0"/>
                <a:ea typeface="Calibri" panose="020F0502020204030204" pitchFamily="34" charset="0"/>
              </a:rPr>
              <a:t>junit</a:t>
            </a:r>
            <a:r>
              <a:rPr lang="fr-CA" sz="2800" i="1" dirty="0">
                <a:effectLst/>
                <a:latin typeface="Calibri" panose="020F0502020204030204" pitchFamily="34" charset="0"/>
                <a:ea typeface="Calibri" panose="020F0502020204030204" pitchFamily="34" charset="0"/>
              </a:rPr>
              <a:t>-platform-</a:t>
            </a:r>
            <a:r>
              <a:rPr lang="fr-CA" sz="2800" i="1" dirty="0" err="1">
                <a:effectLst/>
                <a:latin typeface="Calibri" panose="020F0502020204030204" pitchFamily="34" charset="0"/>
                <a:ea typeface="Calibri" panose="020F0502020204030204" pitchFamily="34" charset="0"/>
              </a:rPr>
              <a:t>runner</a:t>
            </a:r>
            <a:r>
              <a:rPr lang="fr-CA" sz="2800" dirty="0">
                <a:effectLst/>
                <a:latin typeface="Calibri" panose="020F0502020204030204" pitchFamily="34" charset="0"/>
                <a:ea typeface="Calibri" panose="020F0502020204030204" pitchFamily="34" charset="0"/>
              </a:rPr>
              <a:t> permet l'exécution de tests écrits avec JUnit5 dans un environnement JUNIT4.  </a:t>
            </a:r>
          </a:p>
          <a:p>
            <a:pPr marL="0" indent="0" algn="just">
              <a:buNone/>
            </a:pPr>
            <a:r>
              <a:rPr lang="en-CA" sz="28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CA" sz="2800" dirty="0">
                <a:effectLst/>
                <a:latin typeface="Calibri" panose="020F0502020204030204" pitchFamily="34" charset="0"/>
                <a:ea typeface="Calibri" panose="020F0502020204030204" pitchFamily="34" charset="0"/>
              </a:rPr>
              <a:t>Ceci permet par exemple de lancer des tests JUnit5 dans une ancienne version d'Eclipse qui ne dispose pas encore du support JUnit5. </a:t>
            </a:r>
          </a:p>
          <a:p>
            <a:pPr marL="0" indent="0" algn="just">
              <a:buNone/>
            </a:pPr>
            <a:r>
              <a:rPr lang="en-CA" sz="28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CA" sz="2800" dirty="0">
                <a:effectLst/>
                <a:latin typeface="Calibri" panose="020F0502020204030204" pitchFamily="34" charset="0"/>
                <a:ea typeface="Calibri" panose="020F0502020204030204" pitchFamily="34" charset="0"/>
              </a:rPr>
              <a:t>Ensuite, nous présentons les dépendances de </a:t>
            </a:r>
            <a:r>
              <a:rPr lang="fr-CA" sz="2800" dirty="0" err="1">
                <a:effectLst/>
                <a:latin typeface="Calibri" panose="020F0502020204030204" pitchFamily="34" charset="0"/>
                <a:ea typeface="Calibri" panose="020F0502020204030204" pitchFamily="34" charset="0"/>
              </a:rPr>
              <a:t>Junit</a:t>
            </a:r>
            <a:r>
              <a:rPr lang="fr-CA" sz="2800" dirty="0">
                <a:effectLst/>
                <a:latin typeface="Calibri" panose="020F0502020204030204" pitchFamily="34" charset="0"/>
                <a:ea typeface="Calibri" panose="020F0502020204030204" pitchFamily="34" charset="0"/>
              </a:rPr>
              <a:t> Jupiter :</a:t>
            </a:r>
          </a:p>
          <a:p>
            <a:pPr marL="0" indent="0" algn="just">
              <a:buNone/>
            </a:pPr>
            <a:r>
              <a:rPr lang="en-CA" sz="28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CA" sz="2800" dirty="0">
                <a:effectLst/>
                <a:latin typeface="Calibri" panose="020F0502020204030204" pitchFamily="34" charset="0"/>
                <a:ea typeface="Calibri" panose="020F0502020204030204" pitchFamily="34" charset="0"/>
              </a:rPr>
              <a:t>En premier, nous avons </a:t>
            </a:r>
            <a:r>
              <a:rPr lang="fr-CA" sz="2800" i="1" dirty="0" err="1">
                <a:effectLst/>
                <a:latin typeface="Calibri" panose="020F0502020204030204" pitchFamily="34" charset="0"/>
                <a:ea typeface="Calibri" panose="020F0502020204030204" pitchFamily="34" charset="0"/>
              </a:rPr>
              <a:t>junit</a:t>
            </a:r>
            <a:r>
              <a:rPr lang="fr-CA" sz="2800" i="1" dirty="0">
                <a:effectLst/>
                <a:latin typeface="Calibri" panose="020F0502020204030204" pitchFamily="34" charset="0"/>
                <a:ea typeface="Calibri" panose="020F0502020204030204" pitchFamily="34" charset="0"/>
              </a:rPr>
              <a:t>-</a:t>
            </a:r>
            <a:r>
              <a:rPr lang="fr-CA" sz="2800" i="1" dirty="0" err="1">
                <a:effectLst/>
                <a:latin typeface="Calibri" panose="020F0502020204030204" pitchFamily="34" charset="0"/>
                <a:ea typeface="Calibri" panose="020F0502020204030204" pitchFamily="34" charset="0"/>
              </a:rPr>
              <a:t>jupiter</a:t>
            </a:r>
            <a:r>
              <a:rPr lang="fr-CA" sz="2800" i="1" dirty="0">
                <a:effectLst/>
                <a:latin typeface="Calibri" panose="020F0502020204030204" pitchFamily="34" charset="0"/>
                <a:ea typeface="Calibri" panose="020F0502020204030204" pitchFamily="34" charset="0"/>
              </a:rPr>
              <a:t>-api</a:t>
            </a:r>
            <a:r>
              <a:rPr lang="fr-CA" sz="2800" dirty="0">
                <a:effectLst/>
                <a:latin typeface="Calibri" panose="020F0502020204030204" pitchFamily="34" charset="0"/>
                <a:ea typeface="Calibri" panose="020F0502020204030204" pitchFamily="34" charset="0"/>
              </a:rPr>
              <a:t> pour l'écriture de test. </a:t>
            </a:r>
          </a:p>
          <a:p>
            <a:pPr marL="0" indent="0" algn="just">
              <a:buNone/>
            </a:pPr>
            <a:r>
              <a:rPr lang="en-CA" sz="28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CA" dirty="0">
                <a:effectLst/>
                <a:latin typeface="Calibri" panose="020F0502020204030204" pitchFamily="34" charset="0"/>
                <a:ea typeface="Calibri" panose="020F0502020204030204" pitchFamily="34" charset="0"/>
              </a:rPr>
              <a:t>La dépendance </a:t>
            </a:r>
            <a:r>
              <a:rPr lang="fr-CA" i="1" dirty="0" err="1">
                <a:effectLst/>
                <a:latin typeface="Calibri" panose="020F0502020204030204" pitchFamily="34" charset="0"/>
                <a:ea typeface="Calibri" panose="020F0502020204030204" pitchFamily="34" charset="0"/>
              </a:rPr>
              <a:t>junit</a:t>
            </a:r>
            <a:r>
              <a:rPr lang="fr-CA" i="1" dirty="0">
                <a:effectLst/>
                <a:latin typeface="Calibri" panose="020F0502020204030204" pitchFamily="34" charset="0"/>
                <a:ea typeface="Calibri" panose="020F0502020204030204" pitchFamily="34" charset="0"/>
              </a:rPr>
              <a:t>-</a:t>
            </a:r>
            <a:r>
              <a:rPr lang="fr-CA" i="1" dirty="0" err="1">
                <a:effectLst/>
                <a:latin typeface="Calibri" panose="020F0502020204030204" pitchFamily="34" charset="0"/>
                <a:ea typeface="Calibri" panose="020F0502020204030204" pitchFamily="34" charset="0"/>
              </a:rPr>
              <a:t>jupiter</a:t>
            </a:r>
            <a:r>
              <a:rPr lang="fr-CA" i="1" dirty="0">
                <a:latin typeface="Calibri" panose="020F0502020204030204" pitchFamily="34" charset="0"/>
                <a:ea typeface="Calibri" panose="020F0502020204030204" pitchFamily="34" charset="0"/>
              </a:rPr>
              <a:t>-e</a:t>
            </a:r>
            <a:r>
              <a:rPr lang="fr-CA" i="1" dirty="0">
                <a:effectLst/>
                <a:latin typeface="Calibri" panose="020F0502020204030204" pitchFamily="34" charset="0"/>
                <a:ea typeface="Calibri" panose="020F0502020204030204" pitchFamily="34" charset="0"/>
              </a:rPr>
              <a:t>ngine</a:t>
            </a:r>
            <a:r>
              <a:rPr lang="fr-CA" dirty="0">
                <a:effectLst/>
                <a:latin typeface="Calibri" panose="020F0502020204030204" pitchFamily="34" charset="0"/>
                <a:ea typeface="Calibri" panose="020F0502020204030204" pitchFamily="34" charset="0"/>
              </a:rPr>
              <a:t> est l'implémentation du moteur d'exécution de test. Elle est seulement nécessaire à l'exécution.  </a:t>
            </a:r>
          </a:p>
          <a:p>
            <a:pPr marL="0" indent="0" algn="just">
              <a:buNone/>
            </a:pPr>
            <a:r>
              <a:rPr lang="en-CA" sz="28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CA" dirty="0">
                <a:effectLst/>
                <a:latin typeface="Calibri" panose="020F0502020204030204" pitchFamily="34" charset="0"/>
                <a:ea typeface="Calibri" panose="020F0502020204030204" pitchFamily="34" charset="0"/>
              </a:rPr>
              <a:t>Ensuite </a:t>
            </a:r>
            <a:r>
              <a:rPr lang="fr-CA" dirty="0" err="1">
                <a:effectLst/>
                <a:latin typeface="Calibri" panose="020F0502020204030204" pitchFamily="34" charset="0"/>
                <a:ea typeface="Calibri" panose="020F0502020204030204" pitchFamily="34" charset="0"/>
              </a:rPr>
              <a:t>junit</a:t>
            </a:r>
            <a:r>
              <a:rPr lang="fr-CA" dirty="0">
                <a:effectLst/>
                <a:latin typeface="Calibri" panose="020F0502020204030204" pitchFamily="34" charset="0"/>
                <a:ea typeface="Calibri" panose="020F0502020204030204" pitchFamily="34" charset="0"/>
              </a:rPr>
              <a:t>-</a:t>
            </a:r>
            <a:r>
              <a:rPr lang="fr-CA" dirty="0" err="1">
                <a:effectLst/>
                <a:latin typeface="Calibri" panose="020F0502020204030204" pitchFamily="34" charset="0"/>
                <a:ea typeface="Calibri" panose="020F0502020204030204" pitchFamily="34" charset="0"/>
              </a:rPr>
              <a:t>jupiter</a:t>
            </a:r>
            <a:r>
              <a:rPr lang="fr-CA" dirty="0">
                <a:effectLst/>
                <a:latin typeface="Calibri" panose="020F0502020204030204" pitchFamily="34" charset="0"/>
                <a:ea typeface="Calibri" panose="020F0502020204030204" pitchFamily="34" charset="0"/>
              </a:rPr>
              <a:t>-params apporte le support pour des tests paramétrés </a:t>
            </a:r>
          </a:p>
          <a:p>
            <a:pPr marL="0" indent="0" algn="just">
              <a:buNone/>
            </a:pPr>
            <a:r>
              <a:rPr lang="en-CA" sz="28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CA" i="1" dirty="0" err="1">
                <a:effectLst/>
                <a:latin typeface="Calibri" panose="020F0502020204030204" pitchFamily="34" charset="0"/>
                <a:ea typeface="Calibri" panose="020F0502020204030204" pitchFamily="34" charset="0"/>
              </a:rPr>
              <a:t>junit</a:t>
            </a:r>
            <a:r>
              <a:rPr lang="fr-CA" i="1" dirty="0">
                <a:effectLst/>
                <a:latin typeface="Calibri" panose="020F0502020204030204" pitchFamily="34" charset="0"/>
                <a:ea typeface="Calibri" panose="020F0502020204030204" pitchFamily="34" charset="0"/>
              </a:rPr>
              <a:t>-</a:t>
            </a:r>
            <a:r>
              <a:rPr lang="fr-CA" i="1" dirty="0" err="1">
                <a:effectLst/>
                <a:latin typeface="Calibri" panose="020F0502020204030204" pitchFamily="34" charset="0"/>
                <a:ea typeface="Calibri" panose="020F0502020204030204" pitchFamily="34" charset="0"/>
              </a:rPr>
              <a:t>jupiter</a:t>
            </a:r>
            <a:r>
              <a:rPr lang="fr-CA" i="1" dirty="0">
                <a:effectLst/>
                <a:latin typeface="Calibri" panose="020F0502020204030204" pitchFamily="34" charset="0"/>
                <a:ea typeface="Calibri" panose="020F0502020204030204" pitchFamily="34" charset="0"/>
              </a:rPr>
              <a:t>-migration-support</a:t>
            </a:r>
            <a:r>
              <a:rPr lang="fr-CA" dirty="0">
                <a:effectLst/>
                <a:latin typeface="Calibri" panose="020F0502020204030204" pitchFamily="34" charset="0"/>
                <a:ea typeface="Calibri" panose="020F0502020204030204" pitchFamily="34" charset="0"/>
              </a:rPr>
              <a:t> offre du support pour la migration de test de JUnit4 vers </a:t>
            </a:r>
            <a:r>
              <a:rPr lang="fr-CA" dirty="0" err="1">
                <a:effectLst/>
                <a:latin typeface="Calibri" panose="020F0502020204030204" pitchFamily="34" charset="0"/>
                <a:ea typeface="Calibri" panose="020F0502020204030204" pitchFamily="34" charset="0"/>
              </a:rPr>
              <a:t>Junit</a:t>
            </a:r>
            <a:r>
              <a:rPr lang="fr-CA" dirty="0">
                <a:effectLst/>
                <a:latin typeface="Calibri" panose="020F0502020204030204" pitchFamily="34" charset="0"/>
                <a:ea typeface="Calibri" panose="020F0502020204030204" pitchFamily="34" charset="0"/>
              </a:rPr>
              <a:t> 5. </a:t>
            </a:r>
          </a:p>
          <a:p>
            <a:pPr marL="0" indent="0" algn="just">
              <a:buNone/>
            </a:pPr>
            <a:r>
              <a:rPr lang="en-CA" sz="28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CA" dirty="0">
                <a:effectLst/>
                <a:latin typeface="Calibri" panose="020F0502020204030204" pitchFamily="34" charset="0"/>
                <a:ea typeface="Calibri" panose="020F0502020204030204" pitchFamily="34" charset="0"/>
              </a:rPr>
              <a:t>Enfin, le module Vintage contient une seule dépendance </a:t>
            </a:r>
            <a:r>
              <a:rPr lang="fr-CA" i="1" dirty="0" err="1">
                <a:latin typeface="Calibri" panose="020F0502020204030204" pitchFamily="34" charset="0"/>
                <a:ea typeface="Calibri" panose="020F0502020204030204" pitchFamily="34" charset="0"/>
              </a:rPr>
              <a:t>j</a:t>
            </a:r>
            <a:r>
              <a:rPr lang="fr-CA" i="1" dirty="0" err="1">
                <a:effectLst/>
                <a:latin typeface="Calibri" panose="020F0502020204030204" pitchFamily="34" charset="0"/>
                <a:ea typeface="Calibri" panose="020F0502020204030204" pitchFamily="34" charset="0"/>
              </a:rPr>
              <a:t>unit</a:t>
            </a:r>
            <a:r>
              <a:rPr lang="fr-CA" i="1" dirty="0">
                <a:effectLst/>
                <a:latin typeface="Calibri" panose="020F0502020204030204" pitchFamily="34" charset="0"/>
                <a:ea typeface="Calibri" panose="020F0502020204030204" pitchFamily="34" charset="0"/>
              </a:rPr>
              <a:t>-vintage-engine</a:t>
            </a:r>
            <a:r>
              <a:rPr lang="fr-CA" dirty="0">
                <a:effectLst/>
                <a:latin typeface="Calibri" panose="020F0502020204030204" pitchFamily="34" charset="0"/>
                <a:ea typeface="Calibri" panose="020F0502020204030204" pitchFamily="34" charset="0"/>
              </a:rPr>
              <a:t>, qui est le moteur d'exécution de test JUnit 3 et 4. Et cette dépendance permet donc l'exécution de tests écrits dans les anciennes versions du Framework sur le nouveau moteur JUnit Platform.</a:t>
            </a:r>
            <a:endParaRPr lang="fr-CA" dirty="0"/>
          </a:p>
        </p:txBody>
      </p:sp>
      <p:sp>
        <p:nvSpPr>
          <p:cNvPr id="4" name="Slide Number Placeholder 3">
            <a:extLst>
              <a:ext uri="{FF2B5EF4-FFF2-40B4-BE49-F238E27FC236}">
                <a16:creationId xmlns:a16="http://schemas.microsoft.com/office/drawing/2014/main" id="{C49C643B-724A-410C-AAAE-B95B84BFCA72}"/>
              </a:ext>
            </a:extLst>
          </p:cNvPr>
          <p:cNvSpPr>
            <a:spLocks noGrp="1"/>
          </p:cNvSpPr>
          <p:nvPr>
            <p:ph type="sldNum" sz="quarter" idx="12"/>
          </p:nvPr>
        </p:nvSpPr>
        <p:spPr/>
        <p:txBody>
          <a:bodyPr/>
          <a:lstStyle/>
          <a:p>
            <a:fld id="{8AD83B10-7DCD-4BA0-A126-91F042258B47}" type="slidenum">
              <a:rPr lang="fr-CA" smtClean="0"/>
              <a:t>11</a:t>
            </a:fld>
            <a:endParaRPr lang="fr-CA"/>
          </a:p>
        </p:txBody>
      </p:sp>
    </p:spTree>
    <p:extLst>
      <p:ext uri="{BB962C8B-B14F-4D97-AF65-F5344CB8AC3E}">
        <p14:creationId xmlns:p14="http://schemas.microsoft.com/office/powerpoint/2010/main" val="2276327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F335-144F-413C-BE87-5708A70E5545}"/>
              </a:ext>
            </a:extLst>
          </p:cNvPr>
          <p:cNvSpPr>
            <a:spLocks noGrp="1"/>
          </p:cNvSpPr>
          <p:nvPr>
            <p:ph type="title"/>
          </p:nvPr>
        </p:nvSpPr>
        <p:spPr/>
        <p:txBody>
          <a:bodyPr/>
          <a:lstStyle/>
          <a:p>
            <a:pPr algn="ctr"/>
            <a:r>
              <a:rPr lang="fr-CA" dirty="0">
                <a:latin typeface="Candara" panose="020E0502030303020204" pitchFamily="34" charset="0"/>
              </a:rPr>
              <a:t>PLAN DE LA PRÉSENTATION</a:t>
            </a:r>
          </a:p>
        </p:txBody>
      </p:sp>
      <p:graphicFrame>
        <p:nvGraphicFramePr>
          <p:cNvPr id="4" name="Content Placeholder 3">
            <a:extLst>
              <a:ext uri="{FF2B5EF4-FFF2-40B4-BE49-F238E27FC236}">
                <a16:creationId xmlns:a16="http://schemas.microsoft.com/office/drawing/2014/main" id="{68516FCB-11FA-49FB-8194-26AF22C7EFA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DAADA79D-3A2B-4E58-8DE1-F111DBEDC9AD}"/>
              </a:ext>
            </a:extLst>
          </p:cNvPr>
          <p:cNvSpPr>
            <a:spLocks noGrp="1"/>
          </p:cNvSpPr>
          <p:nvPr>
            <p:ph type="sldNum" sz="quarter" idx="12"/>
          </p:nvPr>
        </p:nvSpPr>
        <p:spPr/>
        <p:txBody>
          <a:bodyPr/>
          <a:lstStyle/>
          <a:p>
            <a:fld id="{8AD83B10-7DCD-4BA0-A126-91F042258B47}" type="slidenum">
              <a:rPr lang="fr-CA" smtClean="0"/>
              <a:t>12</a:t>
            </a:fld>
            <a:endParaRPr lang="fr-CA"/>
          </a:p>
        </p:txBody>
      </p:sp>
    </p:spTree>
    <p:extLst>
      <p:ext uri="{BB962C8B-B14F-4D97-AF65-F5344CB8AC3E}">
        <p14:creationId xmlns:p14="http://schemas.microsoft.com/office/powerpoint/2010/main" val="2303797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B1F6F-A4C8-4C36-B7F6-E7348B6E7666}"/>
              </a:ext>
            </a:extLst>
          </p:cNvPr>
          <p:cNvSpPr>
            <a:spLocks noGrp="1"/>
          </p:cNvSpPr>
          <p:nvPr>
            <p:ph type="title"/>
          </p:nvPr>
        </p:nvSpPr>
        <p:spPr>
          <a:xfrm>
            <a:off x="838200" y="365125"/>
            <a:ext cx="10858500" cy="1325563"/>
          </a:xfrm>
        </p:spPr>
        <p:txBody>
          <a:bodyPr>
            <a:noAutofit/>
          </a:bodyPr>
          <a:lstStyle/>
          <a:p>
            <a:pPr algn="just"/>
            <a:r>
              <a:rPr lang="en-CA" sz="18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CA" sz="1800" dirty="0">
                <a:effectLst/>
                <a:latin typeface="Calibri" panose="020F0502020204030204" pitchFamily="34" charset="0"/>
                <a:ea typeface="Calibri" panose="020F0502020204030204" pitchFamily="34" charset="0"/>
                <a:cs typeface="Calibri" panose="020F0502020204030204" pitchFamily="34" charset="0"/>
              </a:rPr>
              <a:t>Nous allons maintenant passer à la présentation du projet qui va être support le long de </a:t>
            </a:r>
            <a:r>
              <a:rPr lang="fr-CA" sz="1800" dirty="0">
                <a:latin typeface="Calibri" panose="020F0502020204030204" pitchFamily="34" charset="0"/>
                <a:ea typeface="Calibri" panose="020F0502020204030204" pitchFamily="34" charset="0"/>
                <a:cs typeface="Calibri" panose="020F0502020204030204" pitchFamily="34" charset="0"/>
              </a:rPr>
              <a:t>la </a:t>
            </a:r>
            <a:r>
              <a:rPr lang="fr-CA" sz="1800" dirty="0">
                <a:effectLst/>
                <a:latin typeface="Calibri" panose="020F0502020204030204" pitchFamily="34" charset="0"/>
                <a:ea typeface="Calibri" panose="020F0502020204030204" pitchFamily="34" charset="0"/>
                <a:cs typeface="Calibri" panose="020F0502020204030204" pitchFamily="34" charset="0"/>
              </a:rPr>
              <a:t>formation. Le projet est initialisé dans JUnit. C'est un projet Maven test avec un POM XML qui va contenir les dépendances. Je vais insérer les dépendances dont le projet aura besoin. </a:t>
            </a:r>
            <a:r>
              <a:rPr lang="fr-CA"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insérer les dépendances dont le projet aura besoin</a:t>
            </a:r>
            <a:r>
              <a:rPr lang="fr-CA" sz="1800" dirty="0">
                <a:effectLst/>
                <a:latin typeface="Calibri" panose="020F0502020204030204" pitchFamily="34" charset="0"/>
                <a:ea typeface="Calibri" panose="020F0502020204030204" pitchFamily="34" charset="0"/>
                <a:cs typeface="Calibri" panose="020F0502020204030204" pitchFamily="34" charset="0"/>
              </a:rPr>
              <a:t>          </a:t>
            </a:r>
            <a:br>
              <a:rPr lang="fr-CA" sz="2400" dirty="0">
                <a:effectLst/>
                <a:latin typeface="Calibri" panose="020F0502020204030204" pitchFamily="34" charset="0"/>
                <a:ea typeface="Calibri" panose="020F0502020204030204" pitchFamily="34" charset="0"/>
                <a:cs typeface="Calibri" panose="020F0502020204030204" pitchFamily="34" charset="0"/>
              </a:rPr>
            </a:br>
            <a:endParaRPr lang="fr-CA" sz="2400" dirty="0"/>
          </a:p>
        </p:txBody>
      </p:sp>
      <p:sp>
        <p:nvSpPr>
          <p:cNvPr id="3" name="Content Placeholder 2">
            <a:extLst>
              <a:ext uri="{FF2B5EF4-FFF2-40B4-BE49-F238E27FC236}">
                <a16:creationId xmlns:a16="http://schemas.microsoft.com/office/drawing/2014/main" id="{1A2CF561-54D7-4B05-9807-5C7B015853CF}"/>
              </a:ext>
            </a:extLst>
          </p:cNvPr>
          <p:cNvSpPr>
            <a:spLocks noGrp="1"/>
          </p:cNvSpPr>
          <p:nvPr>
            <p:ph idx="1"/>
          </p:nvPr>
        </p:nvSpPr>
        <p:spPr/>
        <p:txBody>
          <a:bodyPr/>
          <a:lstStyle/>
          <a:p>
            <a:endParaRPr lang="fr-CA"/>
          </a:p>
        </p:txBody>
      </p:sp>
      <p:sp>
        <p:nvSpPr>
          <p:cNvPr id="4" name="Slide Number Placeholder 3">
            <a:extLst>
              <a:ext uri="{FF2B5EF4-FFF2-40B4-BE49-F238E27FC236}">
                <a16:creationId xmlns:a16="http://schemas.microsoft.com/office/drawing/2014/main" id="{A53E1D24-AD09-4492-9E67-93FD59FCD3B7}"/>
              </a:ext>
            </a:extLst>
          </p:cNvPr>
          <p:cNvSpPr>
            <a:spLocks noGrp="1"/>
          </p:cNvSpPr>
          <p:nvPr>
            <p:ph type="sldNum" sz="quarter" idx="12"/>
          </p:nvPr>
        </p:nvSpPr>
        <p:spPr/>
        <p:txBody>
          <a:bodyPr/>
          <a:lstStyle/>
          <a:p>
            <a:fld id="{8AD83B10-7DCD-4BA0-A126-91F042258B47}" type="slidenum">
              <a:rPr lang="fr-CA" smtClean="0"/>
              <a:t>13</a:t>
            </a:fld>
            <a:endParaRPr lang="fr-CA"/>
          </a:p>
        </p:txBody>
      </p:sp>
      <p:pic>
        <p:nvPicPr>
          <p:cNvPr id="6" name="Picture 5">
            <a:extLst>
              <a:ext uri="{FF2B5EF4-FFF2-40B4-BE49-F238E27FC236}">
                <a16:creationId xmlns:a16="http://schemas.microsoft.com/office/drawing/2014/main" id="{6F85B437-0675-434F-8EF4-642992B5DBA2}"/>
              </a:ext>
            </a:extLst>
          </p:cNvPr>
          <p:cNvPicPr>
            <a:picLocks noChangeAspect="1"/>
          </p:cNvPicPr>
          <p:nvPr/>
        </p:nvPicPr>
        <p:blipFill>
          <a:blip r:embed="rId2"/>
          <a:stretch>
            <a:fillRect/>
          </a:stretch>
        </p:blipFill>
        <p:spPr>
          <a:xfrm>
            <a:off x="85725" y="1990035"/>
            <a:ext cx="12192000" cy="4867965"/>
          </a:xfrm>
          <a:prstGeom prst="rect">
            <a:avLst/>
          </a:prstGeom>
        </p:spPr>
      </p:pic>
    </p:spTree>
    <p:extLst>
      <p:ext uri="{BB962C8B-B14F-4D97-AF65-F5344CB8AC3E}">
        <p14:creationId xmlns:p14="http://schemas.microsoft.com/office/powerpoint/2010/main" val="3489634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7BA3C-721B-48F5-A571-2E978C39CFA2}"/>
              </a:ext>
            </a:extLst>
          </p:cNvPr>
          <p:cNvSpPr>
            <a:spLocks noGrp="1"/>
          </p:cNvSpPr>
          <p:nvPr>
            <p:ph type="title"/>
          </p:nvPr>
        </p:nvSpPr>
        <p:spPr/>
        <p:txBody>
          <a:bodyPr>
            <a:normAutofit/>
          </a:bodyPr>
          <a:lstStyle/>
          <a:p>
            <a:r>
              <a:rPr lang="en-CA" sz="22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CA" sz="2200" dirty="0">
                <a:effectLst/>
                <a:latin typeface="Calibri" panose="020F0502020204030204" pitchFamily="34" charset="0"/>
                <a:ea typeface="Calibri" panose="020F0502020204030204" pitchFamily="34" charset="0"/>
                <a:cs typeface="Calibri" panose="020F0502020204030204" pitchFamily="34" charset="0"/>
              </a:rPr>
              <a:t>Pour commencer on va utiliser la dépendance </a:t>
            </a:r>
            <a:r>
              <a:rPr lang="fr-CA" sz="2200" b="1" i="1" dirty="0" err="1">
                <a:latin typeface="Calibri" panose="020F0502020204030204" pitchFamily="34" charset="0"/>
                <a:ea typeface="Calibri" panose="020F0502020204030204" pitchFamily="34" charset="0"/>
                <a:cs typeface="Calibri" panose="020F0502020204030204" pitchFamily="34" charset="0"/>
              </a:rPr>
              <a:t>j</a:t>
            </a:r>
            <a:r>
              <a:rPr lang="fr-CA" sz="2200" b="1" i="1" dirty="0" err="1">
                <a:effectLst/>
                <a:latin typeface="Calibri" panose="020F0502020204030204" pitchFamily="34" charset="0"/>
                <a:ea typeface="Calibri" panose="020F0502020204030204" pitchFamily="34" charset="0"/>
                <a:cs typeface="Calibri" panose="020F0502020204030204" pitchFamily="34" charset="0"/>
              </a:rPr>
              <a:t>unit</a:t>
            </a:r>
            <a:r>
              <a:rPr lang="fr-CA" sz="2200" b="1" i="1" dirty="0">
                <a:effectLst/>
                <a:latin typeface="Calibri" panose="020F0502020204030204" pitchFamily="34" charset="0"/>
                <a:ea typeface="Calibri" panose="020F0502020204030204" pitchFamily="34" charset="0"/>
                <a:cs typeface="Calibri" panose="020F0502020204030204" pitchFamily="34" charset="0"/>
              </a:rPr>
              <a:t>-</a:t>
            </a:r>
            <a:r>
              <a:rPr lang="fr-CA" sz="2200" b="1" i="1" dirty="0" err="1">
                <a:effectLst/>
                <a:latin typeface="Calibri" panose="020F0502020204030204" pitchFamily="34" charset="0"/>
                <a:ea typeface="Calibri" panose="020F0502020204030204" pitchFamily="34" charset="0"/>
                <a:cs typeface="Calibri" panose="020F0502020204030204" pitchFamily="34" charset="0"/>
              </a:rPr>
              <a:t>jupiter</a:t>
            </a:r>
            <a:r>
              <a:rPr lang="fr-CA" sz="2200" b="1" i="1" dirty="0">
                <a:effectLst/>
                <a:latin typeface="Calibri" panose="020F0502020204030204" pitchFamily="34" charset="0"/>
                <a:ea typeface="Calibri" panose="020F0502020204030204" pitchFamily="34" charset="0"/>
                <a:cs typeface="Calibri" panose="020F0502020204030204" pitchFamily="34" charset="0"/>
              </a:rPr>
              <a:t>-api </a:t>
            </a:r>
            <a:r>
              <a:rPr lang="fr-CA" sz="2200" dirty="0">
                <a:effectLst/>
                <a:latin typeface="Calibri" panose="020F0502020204030204" pitchFamily="34" charset="0"/>
                <a:ea typeface="Calibri" panose="020F0502020204030204" pitchFamily="34" charset="0"/>
                <a:cs typeface="Calibri" panose="020F0502020204030204" pitchFamily="34" charset="0"/>
              </a:rPr>
              <a:t>qui va nous servir pour l'écriture de test.</a:t>
            </a:r>
            <a:br>
              <a:rPr lang="fr-CA" sz="2200" dirty="0">
                <a:effectLst/>
                <a:latin typeface="Calibri" panose="020F0502020204030204" pitchFamily="34" charset="0"/>
                <a:ea typeface="Calibri" panose="020F0502020204030204" pitchFamily="34" charset="0"/>
                <a:cs typeface="Calibri" panose="020F0502020204030204" pitchFamily="34" charset="0"/>
              </a:rPr>
            </a:br>
            <a:endParaRPr lang="fr-CA" sz="2200" dirty="0"/>
          </a:p>
        </p:txBody>
      </p:sp>
      <p:sp>
        <p:nvSpPr>
          <p:cNvPr id="3" name="Content Placeholder 2">
            <a:extLst>
              <a:ext uri="{FF2B5EF4-FFF2-40B4-BE49-F238E27FC236}">
                <a16:creationId xmlns:a16="http://schemas.microsoft.com/office/drawing/2014/main" id="{DA7B33DE-FF46-4172-A812-09522A90394D}"/>
              </a:ext>
            </a:extLst>
          </p:cNvPr>
          <p:cNvSpPr>
            <a:spLocks noGrp="1"/>
          </p:cNvSpPr>
          <p:nvPr>
            <p:ph idx="1"/>
          </p:nvPr>
        </p:nvSpPr>
        <p:spPr/>
        <p:txBody>
          <a:bodyPr/>
          <a:lstStyle/>
          <a:p>
            <a:endParaRPr lang="fr-CA"/>
          </a:p>
        </p:txBody>
      </p:sp>
      <p:sp>
        <p:nvSpPr>
          <p:cNvPr id="4" name="Slide Number Placeholder 3">
            <a:extLst>
              <a:ext uri="{FF2B5EF4-FFF2-40B4-BE49-F238E27FC236}">
                <a16:creationId xmlns:a16="http://schemas.microsoft.com/office/drawing/2014/main" id="{1597344D-8BD4-4B84-891D-95AC3C4A8CCD}"/>
              </a:ext>
            </a:extLst>
          </p:cNvPr>
          <p:cNvSpPr>
            <a:spLocks noGrp="1"/>
          </p:cNvSpPr>
          <p:nvPr>
            <p:ph type="sldNum" sz="quarter" idx="12"/>
          </p:nvPr>
        </p:nvSpPr>
        <p:spPr/>
        <p:txBody>
          <a:bodyPr/>
          <a:lstStyle/>
          <a:p>
            <a:fld id="{8AD83B10-7DCD-4BA0-A126-91F042258B47}" type="slidenum">
              <a:rPr lang="fr-CA" smtClean="0"/>
              <a:t>14</a:t>
            </a:fld>
            <a:endParaRPr lang="fr-CA"/>
          </a:p>
        </p:txBody>
      </p:sp>
      <p:pic>
        <p:nvPicPr>
          <p:cNvPr id="6" name="Picture 5">
            <a:extLst>
              <a:ext uri="{FF2B5EF4-FFF2-40B4-BE49-F238E27FC236}">
                <a16:creationId xmlns:a16="http://schemas.microsoft.com/office/drawing/2014/main" id="{0D89972A-D0FA-422C-970A-17E3469EC314}"/>
              </a:ext>
            </a:extLst>
          </p:cNvPr>
          <p:cNvPicPr>
            <a:picLocks noChangeAspect="1"/>
          </p:cNvPicPr>
          <p:nvPr/>
        </p:nvPicPr>
        <p:blipFill>
          <a:blip r:embed="rId2"/>
          <a:stretch>
            <a:fillRect/>
          </a:stretch>
        </p:blipFill>
        <p:spPr>
          <a:xfrm>
            <a:off x="838200" y="1368425"/>
            <a:ext cx="10191750" cy="5353050"/>
          </a:xfrm>
          <a:prstGeom prst="rect">
            <a:avLst/>
          </a:prstGeom>
        </p:spPr>
      </p:pic>
      <p:sp>
        <p:nvSpPr>
          <p:cNvPr id="7" name="Rectangle 6">
            <a:extLst>
              <a:ext uri="{FF2B5EF4-FFF2-40B4-BE49-F238E27FC236}">
                <a16:creationId xmlns:a16="http://schemas.microsoft.com/office/drawing/2014/main" id="{6E3B697B-4BBD-4EE9-8187-42F919106639}"/>
              </a:ext>
            </a:extLst>
          </p:cNvPr>
          <p:cNvSpPr/>
          <p:nvPr/>
        </p:nvSpPr>
        <p:spPr>
          <a:xfrm>
            <a:off x="838200" y="5143500"/>
            <a:ext cx="10058400" cy="157797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2050772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E3511-9D8B-4C4A-B3A5-7687FF9A0913}"/>
              </a:ext>
            </a:extLst>
          </p:cNvPr>
          <p:cNvSpPr>
            <a:spLocks noGrp="1"/>
          </p:cNvSpPr>
          <p:nvPr>
            <p:ph type="title"/>
          </p:nvPr>
        </p:nvSpPr>
        <p:spPr/>
        <p:txBody>
          <a:bodyPr>
            <a:normAutofit/>
          </a:bodyPr>
          <a:lstStyle/>
          <a:p>
            <a:r>
              <a:rPr lang="en-CA" sz="22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CA" sz="2200" dirty="0">
                <a:effectLst/>
                <a:latin typeface="Calibri" panose="020F0502020204030204" pitchFamily="34" charset="0"/>
                <a:ea typeface="Calibri" panose="020F0502020204030204" pitchFamily="34" charset="0"/>
                <a:cs typeface="Calibri" panose="020F0502020204030204" pitchFamily="34" charset="0"/>
              </a:rPr>
              <a:t>Ensuite, on aura besoin de la dépendance pour le support des plans de test qui est </a:t>
            </a:r>
            <a:r>
              <a:rPr lang="fr-CA" sz="2200" b="1" i="1" dirty="0" err="1">
                <a:effectLst/>
                <a:latin typeface="Calibri" panose="020F0502020204030204" pitchFamily="34" charset="0"/>
                <a:ea typeface="Calibri" panose="020F0502020204030204" pitchFamily="34" charset="0"/>
                <a:cs typeface="Calibri" panose="020F0502020204030204" pitchFamily="34" charset="0"/>
              </a:rPr>
              <a:t>junit</a:t>
            </a:r>
            <a:r>
              <a:rPr lang="fr-CA" sz="2200" b="1" i="1" dirty="0">
                <a:effectLst/>
                <a:latin typeface="Calibri" panose="020F0502020204030204" pitchFamily="34" charset="0"/>
                <a:ea typeface="Calibri" panose="020F0502020204030204" pitchFamily="34" charset="0"/>
                <a:cs typeface="Calibri" panose="020F0502020204030204" pitchFamily="34" charset="0"/>
              </a:rPr>
              <a:t>-platform-suite-api</a:t>
            </a:r>
            <a:r>
              <a:rPr lang="fr-CA" sz="2200" dirty="0">
                <a:effectLst/>
                <a:latin typeface="Calibri" panose="020F0502020204030204" pitchFamily="34" charset="0"/>
                <a:ea typeface="Calibri" panose="020F0502020204030204" pitchFamily="34" charset="0"/>
                <a:cs typeface="Calibri" panose="020F0502020204030204" pitchFamily="34" charset="0"/>
              </a:rPr>
              <a:t>.</a:t>
            </a:r>
            <a:br>
              <a:rPr lang="fr-CA" sz="2200" dirty="0">
                <a:effectLst/>
                <a:latin typeface="Calibri" panose="020F0502020204030204" pitchFamily="34" charset="0"/>
                <a:ea typeface="Calibri" panose="020F0502020204030204" pitchFamily="34" charset="0"/>
                <a:cs typeface="Calibri" panose="020F0502020204030204" pitchFamily="34" charset="0"/>
              </a:rPr>
            </a:br>
            <a:endParaRPr lang="fr-CA" sz="2200" dirty="0"/>
          </a:p>
        </p:txBody>
      </p:sp>
      <p:sp>
        <p:nvSpPr>
          <p:cNvPr id="4" name="Slide Number Placeholder 3">
            <a:extLst>
              <a:ext uri="{FF2B5EF4-FFF2-40B4-BE49-F238E27FC236}">
                <a16:creationId xmlns:a16="http://schemas.microsoft.com/office/drawing/2014/main" id="{21DBC9E8-A917-42AC-9CEA-861BB3602D73}"/>
              </a:ext>
            </a:extLst>
          </p:cNvPr>
          <p:cNvSpPr>
            <a:spLocks noGrp="1"/>
          </p:cNvSpPr>
          <p:nvPr>
            <p:ph type="sldNum" sz="quarter" idx="12"/>
          </p:nvPr>
        </p:nvSpPr>
        <p:spPr/>
        <p:txBody>
          <a:bodyPr/>
          <a:lstStyle/>
          <a:p>
            <a:fld id="{8AD83B10-7DCD-4BA0-A126-91F042258B47}" type="slidenum">
              <a:rPr lang="fr-CA" smtClean="0"/>
              <a:t>15</a:t>
            </a:fld>
            <a:endParaRPr lang="fr-CA"/>
          </a:p>
        </p:txBody>
      </p:sp>
      <p:pic>
        <p:nvPicPr>
          <p:cNvPr id="6" name="Picture 5">
            <a:extLst>
              <a:ext uri="{FF2B5EF4-FFF2-40B4-BE49-F238E27FC236}">
                <a16:creationId xmlns:a16="http://schemas.microsoft.com/office/drawing/2014/main" id="{73B44FBD-BFEF-45BF-ADAC-163E7544C522}"/>
              </a:ext>
            </a:extLst>
          </p:cNvPr>
          <p:cNvPicPr>
            <a:picLocks noChangeAspect="1"/>
          </p:cNvPicPr>
          <p:nvPr/>
        </p:nvPicPr>
        <p:blipFill>
          <a:blip r:embed="rId2"/>
          <a:stretch>
            <a:fillRect/>
          </a:stretch>
        </p:blipFill>
        <p:spPr>
          <a:xfrm>
            <a:off x="2252662" y="1757363"/>
            <a:ext cx="7496175" cy="1952625"/>
          </a:xfrm>
          <a:prstGeom prst="rect">
            <a:avLst/>
          </a:prstGeom>
        </p:spPr>
      </p:pic>
      <p:sp>
        <p:nvSpPr>
          <p:cNvPr id="7" name="Rectangle 6">
            <a:extLst>
              <a:ext uri="{FF2B5EF4-FFF2-40B4-BE49-F238E27FC236}">
                <a16:creationId xmlns:a16="http://schemas.microsoft.com/office/drawing/2014/main" id="{9098839D-2F67-443B-B5C4-14ED8AA6FEF1}"/>
              </a:ext>
            </a:extLst>
          </p:cNvPr>
          <p:cNvSpPr/>
          <p:nvPr/>
        </p:nvSpPr>
        <p:spPr>
          <a:xfrm>
            <a:off x="3571874" y="2000250"/>
            <a:ext cx="5657851" cy="105727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9" name="Picture 8">
            <a:extLst>
              <a:ext uri="{FF2B5EF4-FFF2-40B4-BE49-F238E27FC236}">
                <a16:creationId xmlns:a16="http://schemas.microsoft.com/office/drawing/2014/main" id="{F651EDC6-C21A-483C-B4BC-DCD79BC02C1F}"/>
              </a:ext>
            </a:extLst>
          </p:cNvPr>
          <p:cNvPicPr>
            <a:picLocks noChangeAspect="1"/>
          </p:cNvPicPr>
          <p:nvPr/>
        </p:nvPicPr>
        <p:blipFill>
          <a:blip r:embed="rId3"/>
          <a:stretch>
            <a:fillRect/>
          </a:stretch>
        </p:blipFill>
        <p:spPr>
          <a:xfrm>
            <a:off x="2709862" y="5132387"/>
            <a:ext cx="6162675" cy="1143000"/>
          </a:xfrm>
          <a:prstGeom prst="rect">
            <a:avLst/>
          </a:prstGeom>
        </p:spPr>
      </p:pic>
      <p:sp>
        <p:nvSpPr>
          <p:cNvPr id="11" name="TextBox 10">
            <a:extLst>
              <a:ext uri="{FF2B5EF4-FFF2-40B4-BE49-F238E27FC236}">
                <a16:creationId xmlns:a16="http://schemas.microsoft.com/office/drawing/2014/main" id="{18303A8B-6D16-4D98-9868-95A85971B346}"/>
              </a:ext>
            </a:extLst>
          </p:cNvPr>
          <p:cNvSpPr txBox="1"/>
          <p:nvPr/>
        </p:nvSpPr>
        <p:spPr>
          <a:xfrm>
            <a:off x="838200" y="4190355"/>
            <a:ext cx="9315450" cy="461665"/>
          </a:xfrm>
          <a:prstGeom prst="rect">
            <a:avLst/>
          </a:prstGeom>
          <a:noFill/>
        </p:spPr>
        <p:txBody>
          <a:bodyPr wrap="square">
            <a:spAutoFit/>
          </a:bodyPr>
          <a:lstStyle/>
          <a:p>
            <a:r>
              <a:rPr lang="en-CA" sz="24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CA" sz="2400" dirty="0">
                <a:effectLst/>
                <a:latin typeface="Calibri" panose="020F0502020204030204" pitchFamily="34" charset="0"/>
                <a:ea typeface="Calibri" panose="020F0502020204030204" pitchFamily="34" charset="0"/>
                <a:cs typeface="Calibri" panose="020F0502020204030204" pitchFamily="34" charset="0"/>
              </a:rPr>
              <a:t>Nous allons aussi rajouter une à dépendance pour les tests paramétrés </a:t>
            </a:r>
            <a:endParaRPr lang="fr-CA" sz="2400" dirty="0"/>
          </a:p>
        </p:txBody>
      </p:sp>
      <p:sp>
        <p:nvSpPr>
          <p:cNvPr id="13" name="Rectangle 12">
            <a:extLst>
              <a:ext uri="{FF2B5EF4-FFF2-40B4-BE49-F238E27FC236}">
                <a16:creationId xmlns:a16="http://schemas.microsoft.com/office/drawing/2014/main" id="{5DF1BEC1-4207-43BD-B903-E2471F946CCE}"/>
              </a:ext>
            </a:extLst>
          </p:cNvPr>
          <p:cNvSpPr/>
          <p:nvPr/>
        </p:nvSpPr>
        <p:spPr>
          <a:xfrm>
            <a:off x="3724274" y="5133975"/>
            <a:ext cx="5657851" cy="114141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2198637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B73E93-14F6-4F2F-BF9E-4957D2AC1EA2}"/>
              </a:ext>
            </a:extLst>
          </p:cNvPr>
          <p:cNvSpPr>
            <a:spLocks noGrp="1"/>
          </p:cNvSpPr>
          <p:nvPr>
            <p:ph type="sldNum" sz="quarter" idx="12"/>
          </p:nvPr>
        </p:nvSpPr>
        <p:spPr/>
        <p:txBody>
          <a:bodyPr/>
          <a:lstStyle/>
          <a:p>
            <a:fld id="{8AD83B10-7DCD-4BA0-A126-91F042258B47}" type="slidenum">
              <a:rPr lang="fr-CA" smtClean="0"/>
              <a:t>16</a:t>
            </a:fld>
            <a:endParaRPr lang="fr-CA"/>
          </a:p>
        </p:txBody>
      </p:sp>
      <p:sp>
        <p:nvSpPr>
          <p:cNvPr id="6" name="TextBox 5">
            <a:extLst>
              <a:ext uri="{FF2B5EF4-FFF2-40B4-BE49-F238E27FC236}">
                <a16:creationId xmlns:a16="http://schemas.microsoft.com/office/drawing/2014/main" id="{7DDCEFC3-A34A-409E-91AC-C8267C8894CB}"/>
              </a:ext>
            </a:extLst>
          </p:cNvPr>
          <p:cNvSpPr txBox="1"/>
          <p:nvPr/>
        </p:nvSpPr>
        <p:spPr>
          <a:xfrm>
            <a:off x="836579" y="562742"/>
            <a:ext cx="10175132" cy="1029256"/>
          </a:xfrm>
          <a:prstGeom prst="rect">
            <a:avLst/>
          </a:prstGeom>
          <a:noFill/>
        </p:spPr>
        <p:txBody>
          <a:bodyPr wrap="square">
            <a:spAutoFit/>
          </a:bodyPr>
          <a:lstStyle/>
          <a:p>
            <a:pPr marL="0" indent="0" algn="just">
              <a:lnSpc>
                <a:spcPct val="115000"/>
              </a:lnSpc>
              <a:spcAft>
                <a:spcPts val="1000"/>
              </a:spcAft>
              <a:buNone/>
            </a:pPr>
            <a:r>
              <a:rPr lang="en-CA" sz="18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CA" dirty="0">
                <a:latin typeface="Candara" panose="020E0502030303020204" pitchFamily="34" charset="0"/>
                <a:ea typeface="Calibri" panose="020F0502020204030204" pitchFamily="34" charset="0"/>
                <a:cs typeface="Calibri" panose="020F0502020204030204" pitchFamily="34" charset="0"/>
              </a:rPr>
              <a:t>Ensuite, </a:t>
            </a:r>
            <a:r>
              <a:rPr lang="fr-CA" sz="1800" dirty="0">
                <a:effectLst/>
                <a:latin typeface="Candara" panose="020E0502030303020204" pitchFamily="34" charset="0"/>
                <a:ea typeface="Calibri" panose="020F0502020204030204" pitchFamily="34" charset="0"/>
                <a:cs typeface="Calibri" panose="020F0502020204030204" pitchFamily="34" charset="0"/>
              </a:rPr>
              <a:t>nous allons rajouter les dépendances pour l'exécution de tests dans un environnement JUnit4 qui n’est que </a:t>
            </a:r>
            <a:r>
              <a:rPr lang="fr-CA" sz="1800" b="1" i="1" dirty="0" err="1">
                <a:effectLst/>
                <a:latin typeface="Candara" panose="020E0502030303020204" pitchFamily="34" charset="0"/>
                <a:ea typeface="Calibri" panose="020F0502020204030204" pitchFamily="34" charset="0"/>
                <a:cs typeface="Calibri" panose="020F0502020204030204" pitchFamily="34" charset="0"/>
              </a:rPr>
              <a:t>junit</a:t>
            </a:r>
            <a:r>
              <a:rPr lang="fr-CA" sz="1800" b="1" i="1" dirty="0">
                <a:effectLst/>
                <a:latin typeface="Candara" panose="020E0502030303020204" pitchFamily="34" charset="0"/>
                <a:ea typeface="Calibri" panose="020F0502020204030204" pitchFamily="34" charset="0"/>
                <a:cs typeface="Calibri" panose="020F0502020204030204" pitchFamily="34" charset="0"/>
              </a:rPr>
              <a:t>-platform-</a:t>
            </a:r>
            <a:r>
              <a:rPr lang="fr-CA" sz="1800" b="1" i="1" dirty="0" err="1">
                <a:effectLst/>
                <a:latin typeface="Candara" panose="020E0502030303020204" pitchFamily="34" charset="0"/>
                <a:ea typeface="Calibri" panose="020F0502020204030204" pitchFamily="34" charset="0"/>
                <a:cs typeface="Calibri" panose="020F0502020204030204" pitchFamily="34" charset="0"/>
              </a:rPr>
              <a:t>runner</a:t>
            </a:r>
            <a:r>
              <a:rPr lang="fr-CA" sz="1800" dirty="0">
                <a:effectLst/>
                <a:latin typeface="Candara" panose="020E0502030303020204" pitchFamily="34" charset="0"/>
                <a:ea typeface="Calibri" panose="020F0502020204030204" pitchFamily="34" charset="0"/>
                <a:cs typeface="Calibri" panose="020F0502020204030204" pitchFamily="34" charset="0"/>
              </a:rPr>
              <a:t>. On remarquera que le scope pour toutes les dépendances est test. Parce que les tests sont exécutés que dans le mode test. </a:t>
            </a:r>
          </a:p>
        </p:txBody>
      </p:sp>
      <p:pic>
        <p:nvPicPr>
          <p:cNvPr id="8" name="Picture 7">
            <a:extLst>
              <a:ext uri="{FF2B5EF4-FFF2-40B4-BE49-F238E27FC236}">
                <a16:creationId xmlns:a16="http://schemas.microsoft.com/office/drawing/2014/main" id="{842B843A-FBE1-440D-8939-100319E3E072}"/>
              </a:ext>
            </a:extLst>
          </p:cNvPr>
          <p:cNvPicPr>
            <a:picLocks noChangeAspect="1"/>
          </p:cNvPicPr>
          <p:nvPr/>
        </p:nvPicPr>
        <p:blipFill>
          <a:blip r:embed="rId2"/>
          <a:stretch>
            <a:fillRect/>
          </a:stretch>
        </p:blipFill>
        <p:spPr>
          <a:xfrm>
            <a:off x="3376612" y="2067161"/>
            <a:ext cx="5438775" cy="1400175"/>
          </a:xfrm>
          <a:prstGeom prst="rect">
            <a:avLst/>
          </a:prstGeom>
        </p:spPr>
      </p:pic>
      <p:sp>
        <p:nvSpPr>
          <p:cNvPr id="9" name="Rectangle 8">
            <a:extLst>
              <a:ext uri="{FF2B5EF4-FFF2-40B4-BE49-F238E27FC236}">
                <a16:creationId xmlns:a16="http://schemas.microsoft.com/office/drawing/2014/main" id="{8505B09A-E756-4E60-B76F-D5F89BDECD16}"/>
              </a:ext>
            </a:extLst>
          </p:cNvPr>
          <p:cNvSpPr/>
          <p:nvPr/>
        </p:nvSpPr>
        <p:spPr>
          <a:xfrm>
            <a:off x="3267073" y="2022127"/>
            <a:ext cx="5657851" cy="14902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298057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E697C8-2F28-475E-BFD6-D1ABB94B95FF}"/>
              </a:ext>
            </a:extLst>
          </p:cNvPr>
          <p:cNvSpPr>
            <a:spLocks noGrp="1"/>
          </p:cNvSpPr>
          <p:nvPr>
            <p:ph idx="1"/>
          </p:nvPr>
        </p:nvSpPr>
        <p:spPr/>
        <p:txBody>
          <a:bodyPr/>
          <a:lstStyle/>
          <a:p>
            <a:endParaRPr lang="fr-CA" dirty="0"/>
          </a:p>
        </p:txBody>
      </p:sp>
      <p:sp>
        <p:nvSpPr>
          <p:cNvPr id="4" name="Slide Number Placeholder 3">
            <a:extLst>
              <a:ext uri="{FF2B5EF4-FFF2-40B4-BE49-F238E27FC236}">
                <a16:creationId xmlns:a16="http://schemas.microsoft.com/office/drawing/2014/main" id="{B49F772A-784A-4C9C-9626-220A9D33C62B}"/>
              </a:ext>
            </a:extLst>
          </p:cNvPr>
          <p:cNvSpPr>
            <a:spLocks noGrp="1"/>
          </p:cNvSpPr>
          <p:nvPr>
            <p:ph type="sldNum" sz="quarter" idx="12"/>
          </p:nvPr>
        </p:nvSpPr>
        <p:spPr/>
        <p:txBody>
          <a:bodyPr/>
          <a:lstStyle/>
          <a:p>
            <a:fld id="{8AD83B10-7DCD-4BA0-A126-91F042258B47}" type="slidenum">
              <a:rPr lang="fr-CA" smtClean="0"/>
              <a:t>17</a:t>
            </a:fld>
            <a:endParaRPr lang="fr-CA"/>
          </a:p>
        </p:txBody>
      </p:sp>
      <p:pic>
        <p:nvPicPr>
          <p:cNvPr id="6" name="Picture 5">
            <a:extLst>
              <a:ext uri="{FF2B5EF4-FFF2-40B4-BE49-F238E27FC236}">
                <a16:creationId xmlns:a16="http://schemas.microsoft.com/office/drawing/2014/main" id="{79DCC932-6EE0-4BAC-82A0-EF98A44EDF95}"/>
              </a:ext>
            </a:extLst>
          </p:cNvPr>
          <p:cNvPicPr>
            <a:picLocks noChangeAspect="1"/>
          </p:cNvPicPr>
          <p:nvPr/>
        </p:nvPicPr>
        <p:blipFill>
          <a:blip r:embed="rId2"/>
          <a:stretch>
            <a:fillRect/>
          </a:stretch>
        </p:blipFill>
        <p:spPr>
          <a:xfrm>
            <a:off x="619125" y="1339850"/>
            <a:ext cx="10153650" cy="5343525"/>
          </a:xfrm>
          <a:prstGeom prst="rect">
            <a:avLst/>
          </a:prstGeom>
        </p:spPr>
      </p:pic>
      <p:sp>
        <p:nvSpPr>
          <p:cNvPr id="8" name="TextBox 7">
            <a:extLst>
              <a:ext uri="{FF2B5EF4-FFF2-40B4-BE49-F238E27FC236}">
                <a16:creationId xmlns:a16="http://schemas.microsoft.com/office/drawing/2014/main" id="{284B4DD4-CF98-49CC-9167-B08907AC4B8D}"/>
              </a:ext>
            </a:extLst>
          </p:cNvPr>
          <p:cNvSpPr txBox="1"/>
          <p:nvPr/>
        </p:nvSpPr>
        <p:spPr>
          <a:xfrm>
            <a:off x="838199" y="438755"/>
            <a:ext cx="10515599" cy="1134670"/>
          </a:xfrm>
          <a:prstGeom prst="rect">
            <a:avLst/>
          </a:prstGeom>
          <a:noFill/>
        </p:spPr>
        <p:txBody>
          <a:bodyPr wrap="square">
            <a:spAutoFit/>
          </a:bodyPr>
          <a:lstStyle/>
          <a:p>
            <a:pPr marL="0" indent="0" algn="just">
              <a:lnSpc>
                <a:spcPct val="115000"/>
              </a:lnSpc>
              <a:spcAft>
                <a:spcPts val="1000"/>
              </a:spcAft>
              <a:buNone/>
            </a:pPr>
            <a:r>
              <a:rPr lang="en-CA" sz="18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CA" sz="1800" dirty="0">
                <a:effectLst/>
                <a:latin typeface="Calibri" panose="020F0502020204030204" pitchFamily="34" charset="0"/>
                <a:ea typeface="Calibri" panose="020F0502020204030204" pitchFamily="34" charset="0"/>
                <a:cs typeface="Calibri" panose="020F0502020204030204" pitchFamily="34" charset="0"/>
              </a:rPr>
              <a:t>Enfin, on va rajouter la configuration Maven pour la construction du projet qui va contenir donc les dépendances </a:t>
            </a:r>
            <a:r>
              <a:rPr lang="fr-CA" sz="1800" i="1" dirty="0" err="1">
                <a:latin typeface="Calibri" panose="020F0502020204030204" pitchFamily="34" charset="0"/>
                <a:ea typeface="Calibri" panose="020F0502020204030204" pitchFamily="34" charset="0"/>
                <a:cs typeface="Calibri" panose="020F0502020204030204" pitchFamily="34" charset="0"/>
              </a:rPr>
              <a:t>j</a:t>
            </a:r>
            <a:r>
              <a:rPr lang="fr-CA" sz="1800" i="1" dirty="0" err="1">
                <a:effectLst/>
                <a:latin typeface="Calibri" panose="020F0502020204030204" pitchFamily="34" charset="0"/>
                <a:ea typeface="Calibri" panose="020F0502020204030204" pitchFamily="34" charset="0"/>
                <a:cs typeface="Calibri" panose="020F0502020204030204" pitchFamily="34" charset="0"/>
              </a:rPr>
              <a:t>unit</a:t>
            </a:r>
            <a:r>
              <a:rPr lang="fr-CA" sz="1800" i="1" dirty="0">
                <a:effectLst/>
                <a:latin typeface="Calibri" panose="020F0502020204030204" pitchFamily="34" charset="0"/>
                <a:ea typeface="Calibri" panose="020F0502020204030204" pitchFamily="34" charset="0"/>
                <a:cs typeface="Calibri" panose="020F0502020204030204" pitchFamily="34" charset="0"/>
              </a:rPr>
              <a:t>-platform-</a:t>
            </a:r>
            <a:r>
              <a:rPr lang="fr-CA" sz="1800" i="1" dirty="0" err="1">
                <a:effectLst/>
                <a:latin typeface="Calibri" panose="020F0502020204030204" pitchFamily="34" charset="0"/>
                <a:ea typeface="Calibri" panose="020F0502020204030204" pitchFamily="34" charset="0"/>
                <a:cs typeface="Calibri" panose="020F0502020204030204" pitchFamily="34" charset="0"/>
              </a:rPr>
              <a:t>surfire</a:t>
            </a:r>
            <a:r>
              <a:rPr lang="fr-CA" sz="1800" i="1" dirty="0">
                <a:effectLst/>
                <a:latin typeface="Calibri" panose="020F0502020204030204" pitchFamily="34" charset="0"/>
                <a:ea typeface="Calibri" panose="020F0502020204030204" pitchFamily="34" charset="0"/>
                <a:cs typeface="Calibri" panose="020F0502020204030204" pitchFamily="34" charset="0"/>
              </a:rPr>
              <a:t>-provider </a:t>
            </a:r>
            <a:r>
              <a:rPr lang="fr-CA" sz="1800" dirty="0">
                <a:effectLst/>
                <a:latin typeface="Calibri" panose="020F0502020204030204" pitchFamily="34" charset="0"/>
                <a:ea typeface="Calibri" panose="020F0502020204030204" pitchFamily="34" charset="0"/>
                <a:cs typeface="Calibri" panose="020F0502020204030204" pitchFamily="34" charset="0"/>
              </a:rPr>
              <a:t>et </a:t>
            </a:r>
            <a:r>
              <a:rPr lang="fr-CA" sz="1800" i="1" dirty="0" err="1">
                <a:effectLst/>
                <a:latin typeface="Calibri" panose="020F0502020204030204" pitchFamily="34" charset="0"/>
                <a:ea typeface="Calibri" panose="020F0502020204030204" pitchFamily="34" charset="0"/>
                <a:cs typeface="Calibri" panose="020F0502020204030204" pitchFamily="34" charset="0"/>
              </a:rPr>
              <a:t>junit</a:t>
            </a:r>
            <a:r>
              <a:rPr lang="fr-CA" sz="1800" i="1" dirty="0">
                <a:effectLst/>
                <a:latin typeface="Calibri" panose="020F0502020204030204" pitchFamily="34" charset="0"/>
                <a:ea typeface="Calibri" panose="020F0502020204030204" pitchFamily="34" charset="0"/>
                <a:cs typeface="Calibri" panose="020F0502020204030204" pitchFamily="34" charset="0"/>
              </a:rPr>
              <a:t>-</a:t>
            </a:r>
            <a:r>
              <a:rPr lang="fr-CA" sz="1800" i="1" dirty="0" err="1">
                <a:effectLst/>
                <a:latin typeface="Calibri" panose="020F0502020204030204" pitchFamily="34" charset="0"/>
                <a:ea typeface="Calibri" panose="020F0502020204030204" pitchFamily="34" charset="0"/>
                <a:cs typeface="Calibri" panose="020F0502020204030204" pitchFamily="34" charset="0"/>
              </a:rPr>
              <a:t>jupiter</a:t>
            </a:r>
            <a:r>
              <a:rPr lang="fr-CA" sz="1800" i="1" dirty="0">
                <a:effectLst/>
                <a:latin typeface="Calibri" panose="020F0502020204030204" pitchFamily="34" charset="0"/>
                <a:ea typeface="Calibri" panose="020F0502020204030204" pitchFamily="34" charset="0"/>
                <a:cs typeface="Calibri" panose="020F0502020204030204" pitchFamily="34" charset="0"/>
              </a:rPr>
              <a:t>-engine</a:t>
            </a: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fr-CA" sz="1800" dirty="0">
              <a:effectLst/>
              <a:latin typeface="Calibri" panose="020F0502020204030204" pitchFamily="34" charset="0"/>
              <a:ea typeface="Calibri" panose="020F0502020204030204" pitchFamily="34" charset="0"/>
              <a:cs typeface="Calibri" panose="020F0502020204030204" pitchFamily="34" charset="0"/>
            </a:endParaRPr>
          </a:p>
          <a:p>
            <a:endParaRPr lang="fr-CA" dirty="0"/>
          </a:p>
        </p:txBody>
      </p:sp>
      <p:sp>
        <p:nvSpPr>
          <p:cNvPr id="9" name="Rectangle 8">
            <a:extLst>
              <a:ext uri="{FF2B5EF4-FFF2-40B4-BE49-F238E27FC236}">
                <a16:creationId xmlns:a16="http://schemas.microsoft.com/office/drawing/2014/main" id="{643F02AD-6545-49DB-BD93-10D2EFF03ADC}"/>
              </a:ext>
            </a:extLst>
          </p:cNvPr>
          <p:cNvSpPr/>
          <p:nvPr/>
        </p:nvSpPr>
        <p:spPr>
          <a:xfrm>
            <a:off x="3076575" y="3513138"/>
            <a:ext cx="6419850" cy="11239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Rectangle 9">
            <a:extLst>
              <a:ext uri="{FF2B5EF4-FFF2-40B4-BE49-F238E27FC236}">
                <a16:creationId xmlns:a16="http://schemas.microsoft.com/office/drawing/2014/main" id="{324992E1-3524-4A38-B2C5-8884616C8C3A}"/>
              </a:ext>
            </a:extLst>
          </p:cNvPr>
          <p:cNvSpPr/>
          <p:nvPr/>
        </p:nvSpPr>
        <p:spPr>
          <a:xfrm>
            <a:off x="3076575" y="4581525"/>
            <a:ext cx="6419850" cy="11239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667657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F335-144F-413C-BE87-5708A70E5545}"/>
              </a:ext>
            </a:extLst>
          </p:cNvPr>
          <p:cNvSpPr>
            <a:spLocks noGrp="1"/>
          </p:cNvSpPr>
          <p:nvPr>
            <p:ph type="title"/>
          </p:nvPr>
        </p:nvSpPr>
        <p:spPr/>
        <p:txBody>
          <a:bodyPr/>
          <a:lstStyle/>
          <a:p>
            <a:pPr algn="ctr"/>
            <a:r>
              <a:rPr lang="fr-CA" dirty="0">
                <a:latin typeface="Candara" panose="020E0502030303020204" pitchFamily="34" charset="0"/>
              </a:rPr>
              <a:t>PLAN DE LA PRÉSENTATION</a:t>
            </a:r>
          </a:p>
        </p:txBody>
      </p:sp>
      <p:graphicFrame>
        <p:nvGraphicFramePr>
          <p:cNvPr id="4" name="Content Placeholder 3">
            <a:extLst>
              <a:ext uri="{FF2B5EF4-FFF2-40B4-BE49-F238E27FC236}">
                <a16:creationId xmlns:a16="http://schemas.microsoft.com/office/drawing/2014/main" id="{68516FCB-11FA-49FB-8194-26AF22C7EFA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162A6285-747E-4865-8D58-9778B8DFAA87}"/>
              </a:ext>
            </a:extLst>
          </p:cNvPr>
          <p:cNvSpPr>
            <a:spLocks noGrp="1"/>
          </p:cNvSpPr>
          <p:nvPr>
            <p:ph type="sldNum" sz="quarter" idx="12"/>
          </p:nvPr>
        </p:nvSpPr>
        <p:spPr/>
        <p:txBody>
          <a:bodyPr/>
          <a:lstStyle/>
          <a:p>
            <a:fld id="{8AD83B10-7DCD-4BA0-A126-91F042258B47}" type="slidenum">
              <a:rPr lang="fr-CA" smtClean="0"/>
              <a:t>18</a:t>
            </a:fld>
            <a:endParaRPr lang="fr-CA"/>
          </a:p>
        </p:txBody>
      </p:sp>
    </p:spTree>
    <p:extLst>
      <p:ext uri="{BB962C8B-B14F-4D97-AF65-F5344CB8AC3E}">
        <p14:creationId xmlns:p14="http://schemas.microsoft.com/office/powerpoint/2010/main" val="874484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461FB-B86F-4158-95F2-01C1FF7DE768}"/>
              </a:ext>
            </a:extLst>
          </p:cNvPr>
          <p:cNvSpPr>
            <a:spLocks noGrp="1"/>
          </p:cNvSpPr>
          <p:nvPr>
            <p:ph type="title"/>
          </p:nvPr>
        </p:nvSpPr>
        <p:spPr/>
        <p:txBody>
          <a:bodyPr/>
          <a:lstStyle/>
          <a:p>
            <a:endParaRPr lang="fr-CA"/>
          </a:p>
        </p:txBody>
      </p:sp>
      <p:sp>
        <p:nvSpPr>
          <p:cNvPr id="3" name="Content Placeholder 2">
            <a:extLst>
              <a:ext uri="{FF2B5EF4-FFF2-40B4-BE49-F238E27FC236}">
                <a16:creationId xmlns:a16="http://schemas.microsoft.com/office/drawing/2014/main" id="{73397722-92F3-4D8D-822F-A66F0BFF2293}"/>
              </a:ext>
            </a:extLst>
          </p:cNvPr>
          <p:cNvSpPr>
            <a:spLocks noGrp="1"/>
          </p:cNvSpPr>
          <p:nvPr>
            <p:ph idx="1"/>
          </p:nvPr>
        </p:nvSpPr>
        <p:spPr/>
        <p:txBody>
          <a:bodyPr/>
          <a:lstStyle/>
          <a:p>
            <a:endParaRPr lang="fr-CA" dirty="0"/>
          </a:p>
        </p:txBody>
      </p:sp>
      <p:pic>
        <p:nvPicPr>
          <p:cNvPr id="5" name="Picture 4">
            <a:extLst>
              <a:ext uri="{FF2B5EF4-FFF2-40B4-BE49-F238E27FC236}">
                <a16:creationId xmlns:a16="http://schemas.microsoft.com/office/drawing/2014/main" id="{2E02592C-CD47-4D4C-B57E-A0384851D2F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625949" y="-74137"/>
            <a:ext cx="10940101" cy="6340793"/>
          </a:xfrm>
          <a:prstGeom prst="rect">
            <a:avLst/>
          </a:prstGeom>
        </p:spPr>
      </p:pic>
      <p:sp>
        <p:nvSpPr>
          <p:cNvPr id="4" name="Slide Number Placeholder 3">
            <a:extLst>
              <a:ext uri="{FF2B5EF4-FFF2-40B4-BE49-F238E27FC236}">
                <a16:creationId xmlns:a16="http://schemas.microsoft.com/office/drawing/2014/main" id="{2BCBEEAE-EBD7-46F4-82B3-3195A5F3286A}"/>
              </a:ext>
            </a:extLst>
          </p:cNvPr>
          <p:cNvSpPr>
            <a:spLocks noGrp="1"/>
          </p:cNvSpPr>
          <p:nvPr>
            <p:ph type="sldNum" sz="quarter" idx="12"/>
          </p:nvPr>
        </p:nvSpPr>
        <p:spPr/>
        <p:txBody>
          <a:bodyPr/>
          <a:lstStyle/>
          <a:p>
            <a:fld id="{8AD83B10-7DCD-4BA0-A126-91F042258B47}" type="slidenum">
              <a:rPr lang="fr-CA" smtClean="0"/>
              <a:t>19</a:t>
            </a:fld>
            <a:endParaRPr lang="fr-CA"/>
          </a:p>
        </p:txBody>
      </p:sp>
    </p:spTree>
    <p:extLst>
      <p:ext uri="{BB962C8B-B14F-4D97-AF65-F5344CB8AC3E}">
        <p14:creationId xmlns:p14="http://schemas.microsoft.com/office/powerpoint/2010/main" val="4079164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F335-144F-413C-BE87-5708A70E5545}"/>
              </a:ext>
            </a:extLst>
          </p:cNvPr>
          <p:cNvSpPr>
            <a:spLocks noGrp="1"/>
          </p:cNvSpPr>
          <p:nvPr>
            <p:ph type="title"/>
          </p:nvPr>
        </p:nvSpPr>
        <p:spPr/>
        <p:txBody>
          <a:bodyPr/>
          <a:lstStyle/>
          <a:p>
            <a:pPr algn="ctr"/>
            <a:r>
              <a:rPr lang="fr-CA" dirty="0">
                <a:latin typeface="Candara" panose="020E0502030303020204" pitchFamily="34" charset="0"/>
              </a:rPr>
              <a:t>PLAN DE </a:t>
            </a:r>
            <a:r>
              <a:rPr lang="fr-CA">
                <a:latin typeface="Candara" panose="020E0502030303020204" pitchFamily="34" charset="0"/>
              </a:rPr>
              <a:t>LA PRÉSENTATION DE LA PARTIE 1</a:t>
            </a:r>
            <a:endParaRPr lang="fr-CA" dirty="0">
              <a:latin typeface="Candara" panose="020E0502030303020204" pitchFamily="34" charset="0"/>
            </a:endParaRPr>
          </a:p>
        </p:txBody>
      </p:sp>
      <p:graphicFrame>
        <p:nvGraphicFramePr>
          <p:cNvPr id="4" name="Content Placeholder 3">
            <a:extLst>
              <a:ext uri="{FF2B5EF4-FFF2-40B4-BE49-F238E27FC236}">
                <a16:creationId xmlns:a16="http://schemas.microsoft.com/office/drawing/2014/main" id="{68516FCB-11FA-49FB-8194-26AF22C7EFAB}"/>
              </a:ext>
            </a:extLst>
          </p:cNvPr>
          <p:cNvGraphicFramePr>
            <a:graphicFrameLocks noGrp="1"/>
          </p:cNvGraphicFramePr>
          <p:nvPr>
            <p:ph idx="1"/>
            <p:extLst>
              <p:ext uri="{D42A27DB-BD31-4B8C-83A1-F6EECF244321}">
                <p14:modId xmlns:p14="http://schemas.microsoft.com/office/powerpoint/2010/main" val="23693761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293B583A-1DCA-4493-88DF-D2822C37D290}"/>
              </a:ext>
            </a:extLst>
          </p:cNvPr>
          <p:cNvSpPr>
            <a:spLocks noGrp="1"/>
          </p:cNvSpPr>
          <p:nvPr>
            <p:ph type="sldNum" sz="quarter" idx="12"/>
          </p:nvPr>
        </p:nvSpPr>
        <p:spPr/>
        <p:txBody>
          <a:bodyPr/>
          <a:lstStyle/>
          <a:p>
            <a:fld id="{8AD83B10-7DCD-4BA0-A126-91F042258B47}" type="slidenum">
              <a:rPr lang="fr-CA" smtClean="0"/>
              <a:t>2</a:t>
            </a:fld>
            <a:endParaRPr lang="fr-CA" dirty="0"/>
          </a:p>
        </p:txBody>
      </p:sp>
    </p:spTree>
    <p:extLst>
      <p:ext uri="{BB962C8B-B14F-4D97-AF65-F5344CB8AC3E}">
        <p14:creationId xmlns:p14="http://schemas.microsoft.com/office/powerpoint/2010/main" val="1301424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E407E-EEA6-40B8-8AC1-329E25F1828F}"/>
              </a:ext>
            </a:extLst>
          </p:cNvPr>
          <p:cNvSpPr>
            <a:spLocks noGrp="1"/>
          </p:cNvSpPr>
          <p:nvPr>
            <p:ph type="title"/>
          </p:nvPr>
        </p:nvSpPr>
        <p:spPr/>
        <p:txBody>
          <a:bodyPr/>
          <a:lstStyle/>
          <a:p>
            <a:pPr algn="ctr"/>
            <a:r>
              <a:rPr lang="fr-CA" dirty="0">
                <a:latin typeface="Candara" panose="020E0502030303020204" pitchFamily="34" charset="0"/>
              </a:rPr>
              <a:t>EXPLICATION DE LA SLIDE 19</a:t>
            </a:r>
            <a:endParaRPr lang="fr-CA" dirty="0"/>
          </a:p>
        </p:txBody>
      </p:sp>
      <p:sp>
        <p:nvSpPr>
          <p:cNvPr id="3" name="Content Placeholder 2">
            <a:extLst>
              <a:ext uri="{FF2B5EF4-FFF2-40B4-BE49-F238E27FC236}">
                <a16:creationId xmlns:a16="http://schemas.microsoft.com/office/drawing/2014/main" id="{80A74069-5A8A-4AEA-931A-14B594E8C5D7}"/>
              </a:ext>
            </a:extLst>
          </p:cNvPr>
          <p:cNvSpPr>
            <a:spLocks noGrp="1"/>
          </p:cNvSpPr>
          <p:nvPr>
            <p:ph idx="1"/>
          </p:nvPr>
        </p:nvSpPr>
        <p:spPr/>
        <p:txBody>
          <a:bodyPr>
            <a:normAutofit/>
          </a:bodyPr>
          <a:lstStyle/>
          <a:p>
            <a:pPr marL="0" indent="0" algn="just">
              <a:buNone/>
            </a:pPr>
            <a:r>
              <a:rPr lang="en-CA" sz="18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FR" sz="1800" dirty="0">
                <a:effectLst/>
                <a:latin typeface="Candara" panose="020E0502030303020204" pitchFamily="34" charset="0"/>
                <a:ea typeface="Calibri" panose="020F0502020204030204" pitchFamily="34" charset="0"/>
              </a:rPr>
              <a:t>Dans cette partie, je vais vous présenter des tests unitaires</a:t>
            </a:r>
            <a:r>
              <a:rPr lang="fr-FR" sz="1800" dirty="0">
                <a:latin typeface="Candara" panose="020E0502030303020204" pitchFamily="34" charset="0"/>
                <a:ea typeface="Calibri" panose="020F0502020204030204" pitchFamily="34" charset="0"/>
              </a:rPr>
              <a:t> </a:t>
            </a:r>
            <a:r>
              <a:rPr lang="fr-FR" sz="1800" dirty="0" err="1">
                <a:effectLst/>
                <a:latin typeface="Candara" panose="020E0502030303020204" pitchFamily="34" charset="0"/>
                <a:ea typeface="Calibri" panose="020F0502020204030204" pitchFamily="34" charset="0"/>
              </a:rPr>
              <a:t>Junit</a:t>
            </a:r>
            <a:r>
              <a:rPr lang="fr-FR" sz="1800" dirty="0">
                <a:effectLst/>
                <a:latin typeface="Candara" panose="020E0502030303020204" pitchFamily="34" charset="0"/>
                <a:ea typeface="Calibri" panose="020F0502020204030204" pitchFamily="34" charset="0"/>
              </a:rPr>
              <a:t> simple. Une méthode de test annotée avec l’annotation </a:t>
            </a:r>
            <a:r>
              <a:rPr lang="fr-FR" sz="1800" i="1" dirty="0">
                <a:effectLst/>
                <a:latin typeface="Candara" panose="020E0502030303020204" pitchFamily="34" charset="0"/>
                <a:ea typeface="Calibri" panose="020F0502020204030204" pitchFamily="34" charset="0"/>
              </a:rPr>
              <a:t>@Test</a:t>
            </a:r>
            <a:r>
              <a:rPr lang="fr-FR" sz="1800" dirty="0">
                <a:effectLst/>
                <a:latin typeface="Candara" panose="020E0502030303020204" pitchFamily="34" charset="0"/>
                <a:ea typeface="Calibri" panose="020F0502020204030204" pitchFamily="34" charset="0"/>
              </a:rPr>
              <a:t>, </a:t>
            </a:r>
            <a:r>
              <a:rPr lang="fr-FR" sz="1800" i="1" dirty="0">
                <a:effectLst/>
                <a:latin typeface="Candara" panose="020E0502030303020204" pitchFamily="34" charset="0"/>
                <a:ea typeface="Calibri" panose="020F0502020204030204" pitchFamily="34" charset="0"/>
              </a:rPr>
              <a:t>@RepeatedTest</a:t>
            </a:r>
            <a:r>
              <a:rPr lang="fr-FR" sz="1800" dirty="0">
                <a:effectLst/>
                <a:latin typeface="Candara" panose="020E0502030303020204" pitchFamily="34" charset="0"/>
                <a:ea typeface="Calibri" panose="020F0502020204030204" pitchFamily="34" charset="0"/>
              </a:rPr>
              <a:t>, </a:t>
            </a:r>
            <a:r>
              <a:rPr lang="fr-FR" sz="1800" i="1" dirty="0">
                <a:effectLst/>
                <a:latin typeface="Candara" panose="020E0502030303020204" pitchFamily="34" charset="0"/>
                <a:ea typeface="Calibri" panose="020F0502020204030204" pitchFamily="34" charset="0"/>
              </a:rPr>
              <a:t>@ParameterizedTest </a:t>
            </a:r>
            <a:r>
              <a:rPr lang="fr-FR" sz="1800" dirty="0">
                <a:effectLst/>
                <a:latin typeface="Candara" panose="020E0502030303020204" pitchFamily="34" charset="0"/>
                <a:ea typeface="Calibri" panose="020F0502020204030204" pitchFamily="34" charset="0"/>
              </a:rPr>
              <a:t>ou </a:t>
            </a:r>
            <a:r>
              <a:rPr lang="fr-FR" sz="1800" i="1" dirty="0">
                <a:effectLst/>
                <a:latin typeface="Candara" panose="020E0502030303020204" pitchFamily="34" charset="0"/>
                <a:ea typeface="Calibri" panose="020F0502020204030204" pitchFamily="34" charset="0"/>
              </a:rPr>
              <a:t>@TestFactory</a:t>
            </a:r>
            <a:r>
              <a:rPr lang="fr-FR" sz="1800" dirty="0">
                <a:effectLst/>
                <a:latin typeface="Candara" panose="020E0502030303020204" pitchFamily="34" charset="0"/>
                <a:ea typeface="Calibri" panose="020F0502020204030204" pitchFamily="34" charset="0"/>
              </a:rPr>
              <a:t>. </a:t>
            </a:r>
          </a:p>
          <a:p>
            <a:pPr marL="0" indent="0" algn="just">
              <a:buNone/>
            </a:pPr>
            <a:r>
              <a:rPr lang="en-CA" sz="18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FR" sz="1800" dirty="0">
                <a:effectLst/>
                <a:latin typeface="Candara" panose="020E0502030303020204" pitchFamily="34" charset="0"/>
                <a:ea typeface="Calibri" panose="020F0502020204030204" pitchFamily="34" charset="0"/>
              </a:rPr>
              <a:t>Ces méthodes n'ont pas besoin d'avoir une visibilité publique. Elle sont au minimum package. Il est possible d'exécuter du test avant tous les tests avec en annotant une méthode @BeforeAll. Cette méthode doit être statique. </a:t>
            </a:r>
          </a:p>
          <a:p>
            <a:pPr marL="0" indent="0" algn="just">
              <a:buNone/>
            </a:pPr>
            <a:r>
              <a:rPr lang="en-CA" sz="18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FR" sz="1800" dirty="0">
                <a:effectLst/>
                <a:latin typeface="Candara" panose="020E0502030303020204" pitchFamily="34" charset="0"/>
                <a:ea typeface="Calibri" panose="020F0502020204030204" pitchFamily="34" charset="0"/>
              </a:rPr>
              <a:t>Et il est aussi possible d'exécuter du code après tous les tests avec l’annotation @AfterAll. Cette méthode doit aussi être statique. Ces méthodes permettent d'initialiser des variables. </a:t>
            </a:r>
          </a:p>
          <a:p>
            <a:pPr marL="0" indent="0" algn="just">
              <a:buNone/>
            </a:pPr>
            <a:r>
              <a:rPr lang="en-CA" sz="18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FR" sz="1800" dirty="0">
                <a:effectLst/>
                <a:latin typeface="Candara" panose="020E0502030303020204" pitchFamily="34" charset="0"/>
                <a:ea typeface="Calibri" panose="020F0502020204030204" pitchFamily="34" charset="0"/>
              </a:rPr>
              <a:t>Il est aussi possible d'exécuter du test avant chaque méthode de test avec les méthodes annotées @BeforeEach et @AfterEach. Cependant, il faut faire attention aux méthodes annotées </a:t>
            </a:r>
            <a:r>
              <a:rPr lang="fr-FR" sz="1800" i="1" dirty="0">
                <a:effectLst/>
                <a:latin typeface="Candara" panose="020E0502030303020204" pitchFamily="34" charset="0"/>
                <a:ea typeface="Calibri" panose="020F0502020204030204" pitchFamily="34" charset="0"/>
              </a:rPr>
              <a:t>@TestFactory </a:t>
            </a:r>
            <a:r>
              <a:rPr lang="fr-FR" sz="1800" dirty="0">
                <a:effectLst/>
                <a:latin typeface="Candara" panose="020E0502030303020204" pitchFamily="34" charset="0"/>
                <a:ea typeface="Calibri" panose="020F0502020204030204" pitchFamily="34" charset="0"/>
              </a:rPr>
              <a:t>pour lesquelles @BeforeEach et @AfterEach sont exécutés avant et après l'ensemble des tests générés par la méthode </a:t>
            </a:r>
            <a:r>
              <a:rPr lang="fr-FR" sz="1800" i="1" dirty="0">
                <a:effectLst/>
                <a:latin typeface="Candara" panose="020E0502030303020204" pitchFamily="34" charset="0"/>
                <a:ea typeface="Calibri" panose="020F0502020204030204" pitchFamily="34" charset="0"/>
              </a:rPr>
              <a:t>@TestFactory</a:t>
            </a:r>
            <a:r>
              <a:rPr lang="fr-FR" sz="1800" dirty="0">
                <a:effectLst/>
                <a:latin typeface="Candara" panose="020E0502030303020204" pitchFamily="34" charset="0"/>
                <a:ea typeface="Calibri" panose="020F0502020204030204" pitchFamily="34" charset="0"/>
              </a:rPr>
              <a:t>. </a:t>
            </a:r>
          </a:p>
        </p:txBody>
      </p:sp>
      <p:sp>
        <p:nvSpPr>
          <p:cNvPr id="4" name="Slide Number Placeholder 3">
            <a:extLst>
              <a:ext uri="{FF2B5EF4-FFF2-40B4-BE49-F238E27FC236}">
                <a16:creationId xmlns:a16="http://schemas.microsoft.com/office/drawing/2014/main" id="{10104AC9-BB6D-472A-AC0F-B1363BAECDBF}"/>
              </a:ext>
            </a:extLst>
          </p:cNvPr>
          <p:cNvSpPr>
            <a:spLocks noGrp="1"/>
          </p:cNvSpPr>
          <p:nvPr>
            <p:ph type="sldNum" sz="quarter" idx="12"/>
          </p:nvPr>
        </p:nvSpPr>
        <p:spPr/>
        <p:txBody>
          <a:bodyPr/>
          <a:lstStyle/>
          <a:p>
            <a:fld id="{8AD83B10-7DCD-4BA0-A126-91F042258B47}" type="slidenum">
              <a:rPr lang="fr-CA" smtClean="0"/>
              <a:t>20</a:t>
            </a:fld>
            <a:endParaRPr lang="fr-CA"/>
          </a:p>
        </p:txBody>
      </p:sp>
    </p:spTree>
    <p:extLst>
      <p:ext uri="{BB962C8B-B14F-4D97-AF65-F5344CB8AC3E}">
        <p14:creationId xmlns:p14="http://schemas.microsoft.com/office/powerpoint/2010/main" val="2478018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CD26E1-4868-478D-B1C5-B59613D5550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466927" y="1059561"/>
            <a:ext cx="11258145" cy="4738878"/>
          </a:xfrm>
          <a:prstGeom prst="rect">
            <a:avLst/>
          </a:prstGeom>
        </p:spPr>
      </p:pic>
      <p:sp>
        <p:nvSpPr>
          <p:cNvPr id="4" name="Slide Number Placeholder 3">
            <a:extLst>
              <a:ext uri="{FF2B5EF4-FFF2-40B4-BE49-F238E27FC236}">
                <a16:creationId xmlns:a16="http://schemas.microsoft.com/office/drawing/2014/main" id="{336EE237-D621-4495-8F2F-1346C748D493}"/>
              </a:ext>
            </a:extLst>
          </p:cNvPr>
          <p:cNvSpPr>
            <a:spLocks noGrp="1"/>
          </p:cNvSpPr>
          <p:nvPr>
            <p:ph type="sldNum" sz="quarter" idx="12"/>
          </p:nvPr>
        </p:nvSpPr>
        <p:spPr/>
        <p:txBody>
          <a:bodyPr/>
          <a:lstStyle/>
          <a:p>
            <a:fld id="{8AD83B10-7DCD-4BA0-A126-91F042258B47}" type="slidenum">
              <a:rPr lang="fr-CA" smtClean="0"/>
              <a:t>21</a:t>
            </a:fld>
            <a:endParaRPr lang="fr-CA"/>
          </a:p>
        </p:txBody>
      </p:sp>
    </p:spTree>
    <p:extLst>
      <p:ext uri="{BB962C8B-B14F-4D97-AF65-F5344CB8AC3E}">
        <p14:creationId xmlns:p14="http://schemas.microsoft.com/office/powerpoint/2010/main" val="1041690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E407E-EEA6-40B8-8AC1-329E25F1828F}"/>
              </a:ext>
            </a:extLst>
          </p:cNvPr>
          <p:cNvSpPr>
            <a:spLocks noGrp="1"/>
          </p:cNvSpPr>
          <p:nvPr>
            <p:ph type="title"/>
          </p:nvPr>
        </p:nvSpPr>
        <p:spPr/>
        <p:txBody>
          <a:bodyPr/>
          <a:lstStyle/>
          <a:p>
            <a:pPr algn="ctr"/>
            <a:r>
              <a:rPr lang="fr-CA" dirty="0">
                <a:latin typeface="Candara" panose="020E0502030303020204" pitchFamily="34" charset="0"/>
              </a:rPr>
              <a:t>EXPLICATION DE LA SLIDE 21</a:t>
            </a:r>
            <a:endParaRPr lang="fr-CA" dirty="0"/>
          </a:p>
        </p:txBody>
      </p:sp>
      <p:sp>
        <p:nvSpPr>
          <p:cNvPr id="3" name="Content Placeholder 2">
            <a:extLst>
              <a:ext uri="{FF2B5EF4-FFF2-40B4-BE49-F238E27FC236}">
                <a16:creationId xmlns:a16="http://schemas.microsoft.com/office/drawing/2014/main" id="{80A74069-5A8A-4AEA-931A-14B594E8C5D7}"/>
              </a:ext>
            </a:extLst>
          </p:cNvPr>
          <p:cNvSpPr>
            <a:spLocks noGrp="1"/>
          </p:cNvSpPr>
          <p:nvPr>
            <p:ph idx="1"/>
          </p:nvPr>
        </p:nvSpPr>
        <p:spPr>
          <a:xfrm>
            <a:off x="838200" y="1825625"/>
            <a:ext cx="10515600" cy="4667250"/>
          </a:xfrm>
        </p:spPr>
        <p:txBody>
          <a:bodyPr>
            <a:normAutofit fontScale="92500" lnSpcReduction="10000"/>
          </a:bodyPr>
          <a:lstStyle/>
          <a:p>
            <a:pPr marL="0" indent="0" algn="just">
              <a:buNone/>
            </a:pPr>
            <a:r>
              <a:rPr lang="en-CA" sz="18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FR" sz="1800" dirty="0">
                <a:effectLst/>
                <a:latin typeface="Candara" panose="020E0502030303020204" pitchFamily="34" charset="0"/>
                <a:ea typeface="Calibri" panose="020F0502020204030204" pitchFamily="34" charset="0"/>
              </a:rPr>
              <a:t>Il est possible de personnaliser les noms des méthodes ou des classes de test à l'aide de l’annotation @DisplayName qui permet donc d'utiliser des noms avec des espaces caractères spéciaux. </a:t>
            </a:r>
          </a:p>
          <a:p>
            <a:pPr marL="0" indent="0" algn="just">
              <a:buNone/>
            </a:pPr>
            <a:r>
              <a:rPr lang="en-CA" sz="18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FR" sz="1800" dirty="0">
                <a:effectLst/>
                <a:latin typeface="Candara" panose="020E0502030303020204" pitchFamily="34" charset="0"/>
                <a:ea typeface="Calibri" panose="020F0502020204030204" pitchFamily="34" charset="0"/>
              </a:rPr>
              <a:t>Il est même possible d'ajouter des emojis. Ceci permet de se repérer plus facilement dans les rapports de tests, de voir les tests qui ont échoué plus facilement. </a:t>
            </a:r>
          </a:p>
          <a:p>
            <a:pPr marL="0" indent="0" algn="just">
              <a:buNone/>
            </a:pPr>
            <a:r>
              <a:rPr lang="en-CA" sz="18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FR" sz="1800" dirty="0">
                <a:effectLst/>
                <a:latin typeface="Candara" panose="020E0502030303020204" pitchFamily="34" charset="0"/>
                <a:ea typeface="Calibri" panose="020F0502020204030204" pitchFamily="34" charset="0"/>
              </a:rPr>
              <a:t>L’annotation @Tag permet de taguer des méthodes ou des classes pour ensuite pouvoir les filtrer pour créer des plans de tests personnalisés. </a:t>
            </a:r>
          </a:p>
          <a:p>
            <a:pPr marL="0" indent="0" algn="just">
              <a:buNone/>
            </a:pPr>
            <a:r>
              <a:rPr lang="en-CA" sz="18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FR" sz="1800" dirty="0">
                <a:effectLst/>
                <a:latin typeface="Candara" panose="020E0502030303020204" pitchFamily="34" charset="0"/>
                <a:ea typeface="Calibri" panose="020F0502020204030204" pitchFamily="34" charset="0"/>
              </a:rPr>
              <a:t>Enfin, il est possible de désactiver des tests avec l’annotation @Disabled,</a:t>
            </a:r>
          </a:p>
          <a:p>
            <a:pPr marL="0" indent="0" algn="just">
              <a:buNone/>
            </a:pPr>
            <a:r>
              <a:rPr lang="en-CA" sz="18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FR" sz="1800" dirty="0">
                <a:latin typeface="Candara" panose="020E0502030303020204" pitchFamily="34" charset="0"/>
                <a:ea typeface="Calibri" panose="020F0502020204030204" pitchFamily="34" charset="0"/>
              </a:rPr>
              <a:t>I</a:t>
            </a:r>
            <a:r>
              <a:rPr lang="fr-FR" sz="1800" dirty="0">
                <a:effectLst/>
                <a:latin typeface="Candara" panose="020E0502030303020204" pitchFamily="34" charset="0"/>
                <a:ea typeface="Calibri" panose="020F0502020204030204" pitchFamily="34" charset="0"/>
              </a:rPr>
              <a:t>l est possible de regrouper des tests pour les exécuter ensemble grâce aux annotations @SelectPackages et </a:t>
            </a:r>
            <a:r>
              <a:rPr lang="fr-FR" sz="1800" dirty="0">
                <a:latin typeface="Candara" panose="020E0502030303020204" pitchFamily="34" charset="0"/>
                <a:ea typeface="Calibri" panose="020F0502020204030204" pitchFamily="34" charset="0"/>
              </a:rPr>
              <a:t>@</a:t>
            </a:r>
            <a:r>
              <a:rPr lang="fr-FR" sz="1800" dirty="0">
                <a:latin typeface="Candara" panose="020E0502030303020204" pitchFamily="34" charset="0"/>
              </a:rPr>
              <a:t>SelectClasses qui permettent donc de sélectionner des tests qui sont contenus soit dans des packages, soit dans des classes. </a:t>
            </a:r>
          </a:p>
          <a:p>
            <a:pPr marL="0" indent="0" algn="just">
              <a:buNone/>
            </a:pPr>
            <a:r>
              <a:rPr lang="en-CA" sz="18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FR" sz="1800" dirty="0">
                <a:latin typeface="Candara" panose="020E0502030303020204" pitchFamily="34" charset="0"/>
              </a:rPr>
              <a:t>Grâce aux annotations @Tag qui sont utilisées au niveau des tests, il est possible de les filtrer grâce aux annotations @IncludeTags ou @ExcludeTags. </a:t>
            </a:r>
          </a:p>
          <a:p>
            <a:pPr marL="0" indent="0" algn="ctr">
              <a:buNone/>
            </a:pPr>
            <a:r>
              <a:rPr lang="fr-FR" sz="1800" dirty="0">
                <a:latin typeface="Candara" panose="020E0502030303020204" pitchFamily="34" charset="0"/>
                <a:hlinkClick r:id="rId2"/>
              </a:rPr>
              <a:t>https://junit.org/junit5/docs/5.2.0/api/org/junit/platform/suite/api/SelectPackages.html</a:t>
            </a:r>
            <a:endParaRPr lang="fr-FR" sz="1800" dirty="0">
              <a:latin typeface="Candara" panose="020E0502030303020204" pitchFamily="34" charset="0"/>
            </a:endParaRPr>
          </a:p>
          <a:p>
            <a:pPr marL="0" indent="0" algn="ctr">
              <a:buNone/>
            </a:pPr>
            <a:r>
              <a:rPr lang="fr-FR" sz="1800" dirty="0">
                <a:latin typeface="Candara" panose="020E0502030303020204" pitchFamily="34" charset="0"/>
                <a:hlinkClick r:id="rId3"/>
              </a:rPr>
              <a:t>https://junit.org/junit5/docs/5.2.0/api/org/junit/platform/suite/api/SelectClasses.html</a:t>
            </a:r>
            <a:endParaRPr lang="fr-FR" sz="1800" dirty="0">
              <a:latin typeface="Candara" panose="020E0502030303020204" pitchFamily="34" charset="0"/>
            </a:endParaRPr>
          </a:p>
          <a:p>
            <a:pPr marL="0" indent="0" algn="ctr">
              <a:buNone/>
            </a:pPr>
            <a:r>
              <a:rPr lang="fr-FR" sz="1800" dirty="0">
                <a:latin typeface="Candara" panose="020E0502030303020204" pitchFamily="34" charset="0"/>
                <a:hlinkClick r:id="rId4"/>
              </a:rPr>
              <a:t>https://junit.org/junit5/docs/5.0.0/api/org/junit/platform/suite/api/IncludeTags.html</a:t>
            </a:r>
            <a:endParaRPr lang="fr-FR" sz="1800" dirty="0">
              <a:latin typeface="Candara" panose="020E0502030303020204" pitchFamily="34" charset="0"/>
            </a:endParaRPr>
          </a:p>
          <a:p>
            <a:pPr marL="0" indent="0" algn="ctr">
              <a:buNone/>
            </a:pPr>
            <a:r>
              <a:rPr lang="fr-FR" sz="1800" dirty="0">
                <a:latin typeface="Candara" panose="020E0502030303020204" pitchFamily="34" charset="0"/>
                <a:hlinkClick r:id="rId5"/>
              </a:rPr>
              <a:t>https://junit.org/junit5/docs/5.3.0/api/org/junit/platform/suite/api/ExcludeTags.html</a:t>
            </a:r>
            <a:endParaRPr lang="fr-FR" sz="1800" dirty="0">
              <a:latin typeface="Candara" panose="020E0502030303020204" pitchFamily="34" charset="0"/>
            </a:endParaRPr>
          </a:p>
          <a:p>
            <a:pPr marL="0" indent="0" algn="ctr">
              <a:buNone/>
            </a:pPr>
            <a:endParaRPr lang="fr-FR" sz="1800" dirty="0">
              <a:latin typeface="Candara" panose="020E0502030303020204" pitchFamily="34" charset="0"/>
            </a:endParaRPr>
          </a:p>
          <a:p>
            <a:pPr marL="0" indent="0" algn="ctr">
              <a:buNone/>
            </a:pPr>
            <a:endParaRPr lang="fr-FR" sz="1800" dirty="0">
              <a:latin typeface="Candara" panose="020E0502030303020204" pitchFamily="34" charset="0"/>
            </a:endParaRPr>
          </a:p>
        </p:txBody>
      </p:sp>
      <p:sp>
        <p:nvSpPr>
          <p:cNvPr id="4" name="Slide Number Placeholder 3">
            <a:extLst>
              <a:ext uri="{FF2B5EF4-FFF2-40B4-BE49-F238E27FC236}">
                <a16:creationId xmlns:a16="http://schemas.microsoft.com/office/drawing/2014/main" id="{10104AC9-BB6D-472A-AC0F-B1363BAECDBF}"/>
              </a:ext>
            </a:extLst>
          </p:cNvPr>
          <p:cNvSpPr>
            <a:spLocks noGrp="1"/>
          </p:cNvSpPr>
          <p:nvPr>
            <p:ph type="sldNum" sz="quarter" idx="12"/>
          </p:nvPr>
        </p:nvSpPr>
        <p:spPr/>
        <p:txBody>
          <a:bodyPr/>
          <a:lstStyle/>
          <a:p>
            <a:fld id="{8AD83B10-7DCD-4BA0-A126-91F042258B47}" type="slidenum">
              <a:rPr lang="fr-CA" smtClean="0"/>
              <a:t>22</a:t>
            </a:fld>
            <a:endParaRPr lang="fr-CA"/>
          </a:p>
        </p:txBody>
      </p:sp>
    </p:spTree>
    <p:extLst>
      <p:ext uri="{BB962C8B-B14F-4D97-AF65-F5344CB8AC3E}">
        <p14:creationId xmlns:p14="http://schemas.microsoft.com/office/powerpoint/2010/main" val="680502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a:extLst>
              <a:ext uri="{FF2B5EF4-FFF2-40B4-BE49-F238E27FC236}">
                <a16:creationId xmlns:a16="http://schemas.microsoft.com/office/drawing/2014/main" id="{21ED5FCA-9564-42B4-9F52-2CCED8ED6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7" name="Picture 27" descr="Personne permettant d’atteindre un papier sur un tableau complet de papier et de pense-bête">
            <a:extLst>
              <a:ext uri="{FF2B5EF4-FFF2-40B4-BE49-F238E27FC236}">
                <a16:creationId xmlns:a16="http://schemas.microsoft.com/office/drawing/2014/main" id="{90728D80-CC49-988B-A60D-A35AC0D0F452}"/>
              </a:ext>
            </a:extLst>
          </p:cNvPr>
          <p:cNvPicPr>
            <a:picLocks noChangeAspect="1"/>
          </p:cNvPicPr>
          <p:nvPr/>
        </p:nvPicPr>
        <p:blipFill rotWithShape="1">
          <a:blip r:embed="rId2">
            <a:alphaModFix amt="55000"/>
          </a:blip>
          <a:srcRect t="8913" b="6817"/>
          <a:stretch/>
        </p:blipFill>
        <p:spPr>
          <a:xfrm>
            <a:off x="20" y="-9107"/>
            <a:ext cx="12191980" cy="6858000"/>
          </a:xfrm>
          <a:prstGeom prst="rect">
            <a:avLst/>
          </a:prstGeom>
        </p:spPr>
      </p:pic>
      <p:sp>
        <p:nvSpPr>
          <p:cNvPr id="38" name="Arc 3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A677005-6BBC-42BF-80B7-6A71AE8533D7}"/>
              </a:ext>
            </a:extLst>
          </p:cNvPr>
          <p:cNvSpPr>
            <a:spLocks noGrp="1"/>
          </p:cNvSpPr>
          <p:nvPr>
            <p:ph idx="1"/>
          </p:nvPr>
        </p:nvSpPr>
        <p:spPr>
          <a:xfrm>
            <a:off x="838200" y="1825625"/>
            <a:ext cx="10515600" cy="4351338"/>
          </a:xfrm>
        </p:spPr>
        <p:txBody>
          <a:bodyPr>
            <a:normAutofit/>
          </a:bodyPr>
          <a:lstStyle/>
          <a:p>
            <a:pPr marL="0" indent="0">
              <a:buNone/>
            </a:pPr>
            <a:endParaRPr lang="fr-CA" dirty="0">
              <a:solidFill>
                <a:srgbClr val="FFFFFF"/>
              </a:solidFill>
              <a:latin typeface="Candara" panose="020E0502030303020204" pitchFamily="34" charset="0"/>
            </a:endParaRPr>
          </a:p>
          <a:p>
            <a:pPr marL="0" indent="0">
              <a:buNone/>
            </a:pPr>
            <a:endParaRPr lang="fr-CA" dirty="0">
              <a:solidFill>
                <a:srgbClr val="FFFFFF"/>
              </a:solidFill>
              <a:latin typeface="Candara" panose="020E0502030303020204" pitchFamily="34" charset="0"/>
            </a:endParaRPr>
          </a:p>
          <a:p>
            <a:pPr marL="0" indent="0">
              <a:buNone/>
            </a:pPr>
            <a:endParaRPr lang="fr-CA" dirty="0">
              <a:solidFill>
                <a:srgbClr val="FFFFFF"/>
              </a:solidFill>
              <a:latin typeface="Candara" panose="020E0502030303020204" pitchFamily="34" charset="0"/>
            </a:endParaRPr>
          </a:p>
          <a:p>
            <a:pPr marL="0" indent="0">
              <a:buNone/>
            </a:pPr>
            <a:r>
              <a:rPr lang="fr-CA" dirty="0">
                <a:solidFill>
                  <a:srgbClr val="FFFFFF"/>
                </a:solidFill>
                <a:latin typeface="Candara" panose="020E0502030303020204" pitchFamily="34" charset="0"/>
              </a:rPr>
              <a:t>Démonstration Projet</a:t>
            </a:r>
          </a:p>
        </p:txBody>
      </p:sp>
      <p:sp>
        <p:nvSpPr>
          <p:cNvPr id="2" name="Slide Number Placeholder 1">
            <a:extLst>
              <a:ext uri="{FF2B5EF4-FFF2-40B4-BE49-F238E27FC236}">
                <a16:creationId xmlns:a16="http://schemas.microsoft.com/office/drawing/2014/main" id="{44DD73CE-91C4-41DE-AC6A-FC933A3E4340}"/>
              </a:ext>
            </a:extLst>
          </p:cNvPr>
          <p:cNvSpPr>
            <a:spLocks noGrp="1"/>
          </p:cNvSpPr>
          <p:nvPr>
            <p:ph type="sldNum" sz="quarter" idx="12"/>
          </p:nvPr>
        </p:nvSpPr>
        <p:spPr>
          <a:xfrm>
            <a:off x="8610600" y="6356350"/>
            <a:ext cx="2743200" cy="365125"/>
          </a:xfrm>
        </p:spPr>
        <p:txBody>
          <a:bodyPr>
            <a:normAutofit/>
          </a:bodyPr>
          <a:lstStyle/>
          <a:p>
            <a:pPr>
              <a:spcAft>
                <a:spcPts val="600"/>
              </a:spcAft>
            </a:pPr>
            <a:fld id="{8AD83B10-7DCD-4BA0-A126-91F042258B47}" type="slidenum">
              <a:rPr lang="fr-CA">
                <a:solidFill>
                  <a:srgbClr val="FFFFFF"/>
                </a:solidFill>
              </a:rPr>
              <a:pPr>
                <a:spcAft>
                  <a:spcPts val="600"/>
                </a:spcAft>
              </a:pPr>
              <a:t>23</a:t>
            </a:fld>
            <a:endParaRPr lang="fr-CA">
              <a:solidFill>
                <a:srgbClr val="FFFFFF"/>
              </a:solidFill>
            </a:endParaRPr>
          </a:p>
        </p:txBody>
      </p:sp>
    </p:spTree>
    <p:extLst>
      <p:ext uri="{BB962C8B-B14F-4D97-AF65-F5344CB8AC3E}">
        <p14:creationId xmlns:p14="http://schemas.microsoft.com/office/powerpoint/2010/main" val="20688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7EFE6-31E0-42B3-BA47-6AB27B546BF3}"/>
              </a:ext>
            </a:extLst>
          </p:cNvPr>
          <p:cNvSpPr>
            <a:spLocks noGrp="1"/>
          </p:cNvSpPr>
          <p:nvPr>
            <p:ph type="title"/>
          </p:nvPr>
        </p:nvSpPr>
        <p:spPr/>
        <p:txBody>
          <a:bodyPr/>
          <a:lstStyle/>
          <a:p>
            <a:pPr algn="ctr"/>
            <a:r>
              <a:rPr lang="fr-CA" dirty="0">
                <a:latin typeface="Candara" panose="020E0502030303020204" pitchFamily="34" charset="0"/>
              </a:rPr>
              <a:t>Démonstration Projet</a:t>
            </a:r>
            <a:endParaRPr lang="fr-CA" dirty="0"/>
          </a:p>
        </p:txBody>
      </p:sp>
      <p:sp>
        <p:nvSpPr>
          <p:cNvPr id="3" name="Content Placeholder 2">
            <a:extLst>
              <a:ext uri="{FF2B5EF4-FFF2-40B4-BE49-F238E27FC236}">
                <a16:creationId xmlns:a16="http://schemas.microsoft.com/office/drawing/2014/main" id="{8BC05CCD-3FD7-44A2-8CF2-799ABD0864DC}"/>
              </a:ext>
            </a:extLst>
          </p:cNvPr>
          <p:cNvSpPr>
            <a:spLocks noGrp="1"/>
          </p:cNvSpPr>
          <p:nvPr>
            <p:ph idx="1"/>
          </p:nvPr>
        </p:nvSpPr>
        <p:spPr/>
        <p:txBody>
          <a:bodyPr>
            <a:normAutofit/>
          </a:bodyPr>
          <a:lstStyle/>
          <a:p>
            <a:pPr marL="0" indent="0" algn="just">
              <a:buNone/>
            </a:pPr>
            <a:r>
              <a:rPr lang="en-CA" sz="20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a:t>
            </a:r>
            <a:r>
              <a:rPr lang="fr-FR" sz="2000" dirty="0">
                <a:effectLst/>
                <a:latin typeface="Candara" panose="020E0502030303020204" pitchFamily="34" charset="0"/>
                <a:ea typeface="Calibri" panose="020F0502020204030204" pitchFamily="34" charset="0"/>
              </a:rPr>
              <a:t>Nous allons maintenant passer au projet et écrire notre premier test unitaire. On va commencer par créer un package qui contiendra la classe de test pour cette première démo. Pour commencer, nous allons créer un répertoire, un package qui va contenir la classe de test</a:t>
            </a:r>
            <a:r>
              <a:rPr lang="en-US" sz="2000" dirty="0">
                <a:effectLst/>
                <a:latin typeface="Candara" panose="020E0502030303020204" pitchFamily="34" charset="0"/>
                <a:ea typeface="Calibri" panose="020F0502020204030204" pitchFamily="34" charset="0"/>
              </a:rPr>
              <a:t>.</a:t>
            </a:r>
            <a:endParaRPr lang="fr-CA" sz="2000" dirty="0">
              <a:latin typeface="Candara" panose="020E0502030303020204" pitchFamily="34" charset="0"/>
            </a:endParaRPr>
          </a:p>
        </p:txBody>
      </p:sp>
      <p:sp>
        <p:nvSpPr>
          <p:cNvPr id="4" name="Slide Number Placeholder 3">
            <a:extLst>
              <a:ext uri="{FF2B5EF4-FFF2-40B4-BE49-F238E27FC236}">
                <a16:creationId xmlns:a16="http://schemas.microsoft.com/office/drawing/2014/main" id="{3D3075A3-5990-45C0-B349-E5CEB64D364F}"/>
              </a:ext>
            </a:extLst>
          </p:cNvPr>
          <p:cNvSpPr>
            <a:spLocks noGrp="1"/>
          </p:cNvSpPr>
          <p:nvPr>
            <p:ph type="sldNum" sz="quarter" idx="12"/>
          </p:nvPr>
        </p:nvSpPr>
        <p:spPr/>
        <p:txBody>
          <a:bodyPr/>
          <a:lstStyle/>
          <a:p>
            <a:fld id="{8AD83B10-7DCD-4BA0-A126-91F042258B47}" type="slidenum">
              <a:rPr lang="fr-CA" smtClean="0"/>
              <a:t>24</a:t>
            </a:fld>
            <a:endParaRPr lang="fr-CA"/>
          </a:p>
        </p:txBody>
      </p:sp>
      <p:pic>
        <p:nvPicPr>
          <p:cNvPr id="5" name="Picture 4">
            <a:extLst>
              <a:ext uri="{FF2B5EF4-FFF2-40B4-BE49-F238E27FC236}">
                <a16:creationId xmlns:a16="http://schemas.microsoft.com/office/drawing/2014/main" id="{E0989545-B256-454B-9D47-D8B8D217EABC}"/>
              </a:ext>
            </a:extLst>
          </p:cNvPr>
          <p:cNvPicPr>
            <a:picLocks noChangeAspect="1"/>
          </p:cNvPicPr>
          <p:nvPr/>
        </p:nvPicPr>
        <p:blipFill>
          <a:blip r:embed="rId2"/>
          <a:stretch>
            <a:fillRect/>
          </a:stretch>
        </p:blipFill>
        <p:spPr>
          <a:xfrm>
            <a:off x="1567167" y="2999642"/>
            <a:ext cx="8415033" cy="3493233"/>
          </a:xfrm>
          <a:prstGeom prst="rect">
            <a:avLst/>
          </a:prstGeom>
        </p:spPr>
      </p:pic>
    </p:spTree>
    <p:extLst>
      <p:ext uri="{BB962C8B-B14F-4D97-AF65-F5344CB8AC3E}">
        <p14:creationId xmlns:p14="http://schemas.microsoft.com/office/powerpoint/2010/main" val="1086528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17CCA58-DFA3-47E6-B3F2-37EA07DEDBA8}"/>
              </a:ext>
            </a:extLst>
          </p:cNvPr>
          <p:cNvPicPr>
            <a:picLocks noGrp="1" noChangeAspect="1"/>
          </p:cNvPicPr>
          <p:nvPr>
            <p:ph idx="1"/>
          </p:nvPr>
        </p:nvPicPr>
        <p:blipFill>
          <a:blip r:embed="rId2"/>
          <a:stretch>
            <a:fillRect/>
          </a:stretch>
        </p:blipFill>
        <p:spPr>
          <a:xfrm>
            <a:off x="2667608" y="365125"/>
            <a:ext cx="5035684" cy="3890910"/>
          </a:xfrm>
          <a:ln w="19050">
            <a:solidFill>
              <a:schemeClr val="tx1"/>
            </a:solidFill>
          </a:ln>
        </p:spPr>
      </p:pic>
      <p:pic>
        <p:nvPicPr>
          <p:cNvPr id="9" name="Picture 8">
            <a:extLst>
              <a:ext uri="{FF2B5EF4-FFF2-40B4-BE49-F238E27FC236}">
                <a16:creationId xmlns:a16="http://schemas.microsoft.com/office/drawing/2014/main" id="{2B171590-0AFD-4F81-A8E1-DA35F9312D86}"/>
              </a:ext>
            </a:extLst>
          </p:cNvPr>
          <p:cNvPicPr>
            <a:picLocks noChangeAspect="1"/>
          </p:cNvPicPr>
          <p:nvPr/>
        </p:nvPicPr>
        <p:blipFill>
          <a:blip r:embed="rId3"/>
          <a:stretch>
            <a:fillRect/>
          </a:stretch>
        </p:blipFill>
        <p:spPr>
          <a:xfrm>
            <a:off x="1371600" y="4635500"/>
            <a:ext cx="8610600" cy="1857375"/>
          </a:xfrm>
          <a:prstGeom prst="rect">
            <a:avLst/>
          </a:prstGeom>
          <a:ln w="19050">
            <a:solidFill>
              <a:schemeClr val="tx1"/>
            </a:solidFill>
          </a:ln>
        </p:spPr>
      </p:pic>
      <p:sp>
        <p:nvSpPr>
          <p:cNvPr id="3" name="Slide Number Placeholder 2">
            <a:extLst>
              <a:ext uri="{FF2B5EF4-FFF2-40B4-BE49-F238E27FC236}">
                <a16:creationId xmlns:a16="http://schemas.microsoft.com/office/drawing/2014/main" id="{C9357147-D736-4138-B230-7759CDC29597}"/>
              </a:ext>
            </a:extLst>
          </p:cNvPr>
          <p:cNvSpPr>
            <a:spLocks noGrp="1"/>
          </p:cNvSpPr>
          <p:nvPr>
            <p:ph type="sldNum" sz="quarter" idx="12"/>
          </p:nvPr>
        </p:nvSpPr>
        <p:spPr/>
        <p:txBody>
          <a:bodyPr/>
          <a:lstStyle/>
          <a:p>
            <a:fld id="{8AD83B10-7DCD-4BA0-A126-91F042258B47}" type="slidenum">
              <a:rPr lang="fr-CA" smtClean="0"/>
              <a:t>25</a:t>
            </a:fld>
            <a:endParaRPr lang="fr-CA"/>
          </a:p>
        </p:txBody>
      </p:sp>
    </p:spTree>
    <p:extLst>
      <p:ext uri="{BB962C8B-B14F-4D97-AF65-F5344CB8AC3E}">
        <p14:creationId xmlns:p14="http://schemas.microsoft.com/office/powerpoint/2010/main" val="3482409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3EF8C4-4CB1-46FA-A6A9-DAEBF49EB737}"/>
              </a:ext>
            </a:extLst>
          </p:cNvPr>
          <p:cNvPicPr>
            <a:picLocks noChangeAspect="1"/>
          </p:cNvPicPr>
          <p:nvPr/>
        </p:nvPicPr>
        <p:blipFill>
          <a:blip r:embed="rId2"/>
          <a:stretch>
            <a:fillRect/>
          </a:stretch>
        </p:blipFill>
        <p:spPr>
          <a:xfrm>
            <a:off x="2957113" y="365125"/>
            <a:ext cx="6277773" cy="6401513"/>
          </a:xfrm>
          <a:prstGeom prst="rect">
            <a:avLst/>
          </a:prstGeom>
          <a:ln w="19050">
            <a:solidFill>
              <a:schemeClr val="tx1"/>
            </a:solidFill>
          </a:ln>
        </p:spPr>
      </p:pic>
      <p:sp>
        <p:nvSpPr>
          <p:cNvPr id="4" name="Slide Number Placeholder 3">
            <a:extLst>
              <a:ext uri="{FF2B5EF4-FFF2-40B4-BE49-F238E27FC236}">
                <a16:creationId xmlns:a16="http://schemas.microsoft.com/office/drawing/2014/main" id="{BE8D2410-67B3-437F-85DD-647FB71017D2}"/>
              </a:ext>
            </a:extLst>
          </p:cNvPr>
          <p:cNvSpPr>
            <a:spLocks noGrp="1"/>
          </p:cNvSpPr>
          <p:nvPr>
            <p:ph type="sldNum" sz="quarter" idx="12"/>
          </p:nvPr>
        </p:nvSpPr>
        <p:spPr/>
        <p:txBody>
          <a:bodyPr/>
          <a:lstStyle/>
          <a:p>
            <a:fld id="{8AD83B10-7DCD-4BA0-A126-91F042258B47}" type="slidenum">
              <a:rPr lang="fr-CA" smtClean="0"/>
              <a:t>26</a:t>
            </a:fld>
            <a:endParaRPr lang="fr-CA"/>
          </a:p>
        </p:txBody>
      </p:sp>
    </p:spTree>
    <p:extLst>
      <p:ext uri="{BB962C8B-B14F-4D97-AF65-F5344CB8AC3E}">
        <p14:creationId xmlns:p14="http://schemas.microsoft.com/office/powerpoint/2010/main" val="2708313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8BD71C-68F3-4F5D-B63C-BB3DD25BEAB8}"/>
              </a:ext>
            </a:extLst>
          </p:cNvPr>
          <p:cNvPicPr>
            <a:picLocks noChangeAspect="1"/>
          </p:cNvPicPr>
          <p:nvPr/>
        </p:nvPicPr>
        <p:blipFill>
          <a:blip r:embed="rId2"/>
          <a:stretch>
            <a:fillRect/>
          </a:stretch>
        </p:blipFill>
        <p:spPr>
          <a:xfrm>
            <a:off x="508573" y="580112"/>
            <a:ext cx="6596761" cy="3740793"/>
          </a:xfrm>
          <a:prstGeom prst="rect">
            <a:avLst/>
          </a:prstGeom>
          <a:ln w="19050">
            <a:solidFill>
              <a:schemeClr val="tx1"/>
            </a:solidFill>
          </a:ln>
        </p:spPr>
      </p:pic>
      <p:pic>
        <p:nvPicPr>
          <p:cNvPr id="7" name="Picture 6">
            <a:extLst>
              <a:ext uri="{FF2B5EF4-FFF2-40B4-BE49-F238E27FC236}">
                <a16:creationId xmlns:a16="http://schemas.microsoft.com/office/drawing/2014/main" id="{C43E720A-50E5-4496-841C-9A764BE66CF2}"/>
              </a:ext>
            </a:extLst>
          </p:cNvPr>
          <p:cNvPicPr>
            <a:picLocks noChangeAspect="1"/>
          </p:cNvPicPr>
          <p:nvPr/>
        </p:nvPicPr>
        <p:blipFill>
          <a:blip r:embed="rId3"/>
          <a:stretch>
            <a:fillRect/>
          </a:stretch>
        </p:blipFill>
        <p:spPr>
          <a:xfrm>
            <a:off x="6347427" y="2907421"/>
            <a:ext cx="4895518" cy="2981021"/>
          </a:xfrm>
          <a:prstGeom prst="rect">
            <a:avLst/>
          </a:prstGeom>
          <a:ln w="19050">
            <a:solidFill>
              <a:schemeClr val="tx1"/>
            </a:solidFill>
          </a:ln>
        </p:spPr>
      </p:pic>
      <p:sp>
        <p:nvSpPr>
          <p:cNvPr id="4" name="Slide Number Placeholder 3">
            <a:extLst>
              <a:ext uri="{FF2B5EF4-FFF2-40B4-BE49-F238E27FC236}">
                <a16:creationId xmlns:a16="http://schemas.microsoft.com/office/drawing/2014/main" id="{B015616F-0373-4738-A2C1-8FC1BDCD743E}"/>
              </a:ext>
            </a:extLst>
          </p:cNvPr>
          <p:cNvSpPr>
            <a:spLocks noGrp="1"/>
          </p:cNvSpPr>
          <p:nvPr>
            <p:ph type="sldNum" sz="quarter" idx="12"/>
          </p:nvPr>
        </p:nvSpPr>
        <p:spPr/>
        <p:txBody>
          <a:bodyPr/>
          <a:lstStyle/>
          <a:p>
            <a:fld id="{8AD83B10-7DCD-4BA0-A126-91F042258B47}" type="slidenum">
              <a:rPr lang="fr-CA" smtClean="0"/>
              <a:t>27</a:t>
            </a:fld>
            <a:endParaRPr lang="fr-CA"/>
          </a:p>
        </p:txBody>
      </p:sp>
    </p:spTree>
    <p:extLst>
      <p:ext uri="{BB962C8B-B14F-4D97-AF65-F5344CB8AC3E}">
        <p14:creationId xmlns:p14="http://schemas.microsoft.com/office/powerpoint/2010/main" val="1944835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6E2CE2-657E-4D3A-97D5-C5B5A85EB0BC}"/>
              </a:ext>
            </a:extLst>
          </p:cNvPr>
          <p:cNvSpPr>
            <a:spLocks noGrp="1"/>
          </p:cNvSpPr>
          <p:nvPr>
            <p:ph idx="1"/>
          </p:nvPr>
        </p:nvSpPr>
        <p:spPr/>
        <p:txBody>
          <a:bodyPr/>
          <a:lstStyle/>
          <a:p>
            <a:endParaRPr lang="fr-CA" dirty="0"/>
          </a:p>
          <a:p>
            <a:endParaRPr lang="fr-CA" dirty="0"/>
          </a:p>
          <a:p>
            <a:endParaRPr lang="fr-CA" dirty="0"/>
          </a:p>
          <a:p>
            <a:endParaRPr lang="fr-CA" dirty="0"/>
          </a:p>
          <a:p>
            <a:endParaRPr lang="fr-CA" dirty="0"/>
          </a:p>
          <a:p>
            <a:endParaRPr lang="fr-CA" dirty="0"/>
          </a:p>
          <a:p>
            <a:r>
              <a:rPr lang="fr-CA" dirty="0"/>
              <a:t>Run us JUnit test</a:t>
            </a:r>
          </a:p>
        </p:txBody>
      </p:sp>
      <p:pic>
        <p:nvPicPr>
          <p:cNvPr id="5" name="Picture 4">
            <a:extLst>
              <a:ext uri="{FF2B5EF4-FFF2-40B4-BE49-F238E27FC236}">
                <a16:creationId xmlns:a16="http://schemas.microsoft.com/office/drawing/2014/main" id="{F2809880-01A8-4632-AECA-E48A7C4C314B}"/>
              </a:ext>
            </a:extLst>
          </p:cNvPr>
          <p:cNvPicPr>
            <a:picLocks noChangeAspect="1"/>
          </p:cNvPicPr>
          <p:nvPr/>
        </p:nvPicPr>
        <p:blipFill>
          <a:blip r:embed="rId2"/>
          <a:stretch>
            <a:fillRect/>
          </a:stretch>
        </p:blipFill>
        <p:spPr>
          <a:xfrm>
            <a:off x="838200" y="223213"/>
            <a:ext cx="4667250" cy="3581400"/>
          </a:xfrm>
          <a:prstGeom prst="rect">
            <a:avLst/>
          </a:prstGeom>
          <a:ln w="19050">
            <a:solidFill>
              <a:schemeClr val="tx1"/>
            </a:solidFill>
          </a:ln>
        </p:spPr>
      </p:pic>
      <p:pic>
        <p:nvPicPr>
          <p:cNvPr id="7" name="Picture 6">
            <a:extLst>
              <a:ext uri="{FF2B5EF4-FFF2-40B4-BE49-F238E27FC236}">
                <a16:creationId xmlns:a16="http://schemas.microsoft.com/office/drawing/2014/main" id="{250A2819-C553-4144-9D0B-9DF2ABD89093}"/>
              </a:ext>
            </a:extLst>
          </p:cNvPr>
          <p:cNvPicPr>
            <a:picLocks noChangeAspect="1"/>
          </p:cNvPicPr>
          <p:nvPr/>
        </p:nvPicPr>
        <p:blipFill>
          <a:blip r:embed="rId3"/>
          <a:stretch>
            <a:fillRect/>
          </a:stretch>
        </p:blipFill>
        <p:spPr>
          <a:xfrm>
            <a:off x="3624262" y="2784188"/>
            <a:ext cx="3762375" cy="1914525"/>
          </a:xfrm>
          <a:prstGeom prst="rect">
            <a:avLst/>
          </a:prstGeom>
          <a:ln w="19050">
            <a:solidFill>
              <a:schemeClr val="tx1"/>
            </a:solidFill>
          </a:ln>
        </p:spPr>
      </p:pic>
      <p:pic>
        <p:nvPicPr>
          <p:cNvPr id="9" name="Picture 8">
            <a:extLst>
              <a:ext uri="{FF2B5EF4-FFF2-40B4-BE49-F238E27FC236}">
                <a16:creationId xmlns:a16="http://schemas.microsoft.com/office/drawing/2014/main" id="{A58EFBC6-EEB3-4741-8566-BE3169C5F996}"/>
              </a:ext>
            </a:extLst>
          </p:cNvPr>
          <p:cNvPicPr>
            <a:picLocks noChangeAspect="1"/>
          </p:cNvPicPr>
          <p:nvPr/>
        </p:nvPicPr>
        <p:blipFill>
          <a:blip r:embed="rId4"/>
          <a:stretch>
            <a:fillRect/>
          </a:stretch>
        </p:blipFill>
        <p:spPr>
          <a:xfrm>
            <a:off x="4748212" y="4543763"/>
            <a:ext cx="7724775" cy="1295400"/>
          </a:xfrm>
          <a:prstGeom prst="rect">
            <a:avLst/>
          </a:prstGeom>
          <a:ln w="19050">
            <a:solidFill>
              <a:schemeClr val="tx1"/>
            </a:solidFill>
          </a:ln>
        </p:spPr>
      </p:pic>
      <p:sp>
        <p:nvSpPr>
          <p:cNvPr id="2" name="Slide Number Placeholder 1">
            <a:extLst>
              <a:ext uri="{FF2B5EF4-FFF2-40B4-BE49-F238E27FC236}">
                <a16:creationId xmlns:a16="http://schemas.microsoft.com/office/drawing/2014/main" id="{BF317169-1D1C-4AF1-8937-C44891429B87}"/>
              </a:ext>
            </a:extLst>
          </p:cNvPr>
          <p:cNvSpPr>
            <a:spLocks noGrp="1"/>
          </p:cNvSpPr>
          <p:nvPr>
            <p:ph type="sldNum" sz="quarter" idx="12"/>
          </p:nvPr>
        </p:nvSpPr>
        <p:spPr/>
        <p:txBody>
          <a:bodyPr/>
          <a:lstStyle/>
          <a:p>
            <a:fld id="{8AD83B10-7DCD-4BA0-A126-91F042258B47}" type="slidenum">
              <a:rPr lang="fr-CA" smtClean="0"/>
              <a:t>28</a:t>
            </a:fld>
            <a:endParaRPr lang="fr-CA"/>
          </a:p>
        </p:txBody>
      </p:sp>
    </p:spTree>
    <p:extLst>
      <p:ext uri="{BB962C8B-B14F-4D97-AF65-F5344CB8AC3E}">
        <p14:creationId xmlns:p14="http://schemas.microsoft.com/office/powerpoint/2010/main" val="1141260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12E81-79D7-4AA9-A76A-C4A51A1A4197}"/>
              </a:ext>
            </a:extLst>
          </p:cNvPr>
          <p:cNvSpPr>
            <a:spLocks noGrp="1"/>
          </p:cNvSpPr>
          <p:nvPr>
            <p:ph type="title"/>
          </p:nvPr>
        </p:nvSpPr>
        <p:spPr/>
        <p:txBody>
          <a:bodyPr/>
          <a:lstStyle/>
          <a:p>
            <a:pPr algn="ctr"/>
            <a:r>
              <a:rPr lang="fr-CA" dirty="0"/>
              <a:t>@BeforeAll et @AfterAll</a:t>
            </a:r>
          </a:p>
        </p:txBody>
      </p:sp>
      <p:pic>
        <p:nvPicPr>
          <p:cNvPr id="5" name="Content Placeholder 4">
            <a:extLst>
              <a:ext uri="{FF2B5EF4-FFF2-40B4-BE49-F238E27FC236}">
                <a16:creationId xmlns:a16="http://schemas.microsoft.com/office/drawing/2014/main" id="{8DD2C1B6-0EA9-4AB7-AFE1-997E75EF8DDC}"/>
              </a:ext>
            </a:extLst>
          </p:cNvPr>
          <p:cNvPicPr>
            <a:picLocks noGrp="1" noChangeAspect="1"/>
          </p:cNvPicPr>
          <p:nvPr>
            <p:ph idx="1"/>
          </p:nvPr>
        </p:nvPicPr>
        <p:blipFill>
          <a:blip r:embed="rId3"/>
          <a:stretch>
            <a:fillRect/>
          </a:stretch>
        </p:blipFill>
        <p:spPr>
          <a:xfrm>
            <a:off x="5577646" y="1795818"/>
            <a:ext cx="5237293" cy="4697057"/>
          </a:xfrm>
          <a:prstGeom prst="rect">
            <a:avLst/>
          </a:prstGeom>
          <a:ln w="19050">
            <a:solidFill>
              <a:schemeClr val="tx1"/>
            </a:solidFill>
          </a:ln>
        </p:spPr>
      </p:pic>
      <p:sp>
        <p:nvSpPr>
          <p:cNvPr id="3" name="Slide Number Placeholder 2">
            <a:extLst>
              <a:ext uri="{FF2B5EF4-FFF2-40B4-BE49-F238E27FC236}">
                <a16:creationId xmlns:a16="http://schemas.microsoft.com/office/drawing/2014/main" id="{E655B60C-BB35-4B8B-8C6E-EE2D28FF29B1}"/>
              </a:ext>
            </a:extLst>
          </p:cNvPr>
          <p:cNvSpPr>
            <a:spLocks noGrp="1"/>
          </p:cNvSpPr>
          <p:nvPr>
            <p:ph type="sldNum" sz="quarter" idx="12"/>
          </p:nvPr>
        </p:nvSpPr>
        <p:spPr/>
        <p:txBody>
          <a:bodyPr/>
          <a:lstStyle/>
          <a:p>
            <a:fld id="{8AD83B10-7DCD-4BA0-A126-91F042258B47}" type="slidenum">
              <a:rPr lang="fr-CA" smtClean="0"/>
              <a:t>29</a:t>
            </a:fld>
            <a:endParaRPr lang="fr-CA"/>
          </a:p>
        </p:txBody>
      </p:sp>
      <p:pic>
        <p:nvPicPr>
          <p:cNvPr id="7" name="Picture 6">
            <a:extLst>
              <a:ext uri="{FF2B5EF4-FFF2-40B4-BE49-F238E27FC236}">
                <a16:creationId xmlns:a16="http://schemas.microsoft.com/office/drawing/2014/main" id="{5659129C-AB15-47F3-8A57-C284FFD9274C}"/>
              </a:ext>
            </a:extLst>
          </p:cNvPr>
          <p:cNvPicPr>
            <a:picLocks noChangeAspect="1"/>
          </p:cNvPicPr>
          <p:nvPr/>
        </p:nvPicPr>
        <p:blipFill>
          <a:blip r:embed="rId4"/>
          <a:stretch>
            <a:fillRect/>
          </a:stretch>
        </p:blipFill>
        <p:spPr>
          <a:xfrm>
            <a:off x="226574" y="1795818"/>
            <a:ext cx="5076825" cy="990600"/>
          </a:xfrm>
          <a:prstGeom prst="rect">
            <a:avLst/>
          </a:prstGeom>
          <a:ln w="19050">
            <a:solidFill>
              <a:schemeClr val="tx1"/>
            </a:solidFill>
          </a:ln>
        </p:spPr>
      </p:pic>
      <p:pic>
        <p:nvPicPr>
          <p:cNvPr id="9" name="Picture 8">
            <a:extLst>
              <a:ext uri="{FF2B5EF4-FFF2-40B4-BE49-F238E27FC236}">
                <a16:creationId xmlns:a16="http://schemas.microsoft.com/office/drawing/2014/main" id="{09A1DD87-EA17-43F2-860E-A2215F0550B9}"/>
              </a:ext>
            </a:extLst>
          </p:cNvPr>
          <p:cNvPicPr>
            <a:picLocks noChangeAspect="1"/>
          </p:cNvPicPr>
          <p:nvPr/>
        </p:nvPicPr>
        <p:blipFill>
          <a:blip r:embed="rId5"/>
          <a:stretch>
            <a:fillRect/>
          </a:stretch>
        </p:blipFill>
        <p:spPr>
          <a:xfrm>
            <a:off x="226574" y="2924175"/>
            <a:ext cx="5076825" cy="1009650"/>
          </a:xfrm>
          <a:prstGeom prst="rect">
            <a:avLst/>
          </a:prstGeom>
          <a:ln w="19050">
            <a:solidFill>
              <a:schemeClr val="tx1"/>
            </a:solidFill>
          </a:ln>
        </p:spPr>
      </p:pic>
      <p:pic>
        <p:nvPicPr>
          <p:cNvPr id="11" name="Picture 10">
            <a:extLst>
              <a:ext uri="{FF2B5EF4-FFF2-40B4-BE49-F238E27FC236}">
                <a16:creationId xmlns:a16="http://schemas.microsoft.com/office/drawing/2014/main" id="{B8345631-1FE3-4484-8532-8C3A5FBC60D4}"/>
              </a:ext>
            </a:extLst>
          </p:cNvPr>
          <p:cNvPicPr>
            <a:picLocks noChangeAspect="1"/>
          </p:cNvPicPr>
          <p:nvPr/>
        </p:nvPicPr>
        <p:blipFill>
          <a:blip r:embed="rId6"/>
          <a:stretch>
            <a:fillRect/>
          </a:stretch>
        </p:blipFill>
        <p:spPr>
          <a:xfrm>
            <a:off x="226574" y="4144345"/>
            <a:ext cx="3503330" cy="2348529"/>
          </a:xfrm>
          <a:prstGeom prst="rect">
            <a:avLst/>
          </a:prstGeom>
          <a:ln w="19050">
            <a:solidFill>
              <a:schemeClr val="tx1"/>
            </a:solidFill>
          </a:ln>
        </p:spPr>
      </p:pic>
    </p:spTree>
    <p:extLst>
      <p:ext uri="{BB962C8B-B14F-4D97-AF65-F5344CB8AC3E}">
        <p14:creationId xmlns:p14="http://schemas.microsoft.com/office/powerpoint/2010/main" val="417520845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F335-144F-413C-BE87-5708A70E5545}"/>
              </a:ext>
            </a:extLst>
          </p:cNvPr>
          <p:cNvSpPr>
            <a:spLocks noGrp="1"/>
          </p:cNvSpPr>
          <p:nvPr>
            <p:ph type="title"/>
          </p:nvPr>
        </p:nvSpPr>
        <p:spPr/>
        <p:txBody>
          <a:bodyPr/>
          <a:lstStyle/>
          <a:p>
            <a:pPr algn="ctr"/>
            <a:r>
              <a:rPr lang="fr-CA" dirty="0">
                <a:latin typeface="Candara" panose="020E0502030303020204" pitchFamily="34" charset="0"/>
              </a:rPr>
              <a:t>PLAN DE LA PRÉSENTATION</a:t>
            </a:r>
          </a:p>
        </p:txBody>
      </p:sp>
      <p:graphicFrame>
        <p:nvGraphicFramePr>
          <p:cNvPr id="4" name="Content Placeholder 3">
            <a:extLst>
              <a:ext uri="{FF2B5EF4-FFF2-40B4-BE49-F238E27FC236}">
                <a16:creationId xmlns:a16="http://schemas.microsoft.com/office/drawing/2014/main" id="{68516FCB-11FA-49FB-8194-26AF22C7EFAB}"/>
              </a:ext>
            </a:extLst>
          </p:cNvPr>
          <p:cNvGraphicFramePr>
            <a:graphicFrameLocks noGrp="1"/>
          </p:cNvGraphicFramePr>
          <p:nvPr>
            <p:ph idx="1"/>
            <p:extLst>
              <p:ext uri="{D42A27DB-BD31-4B8C-83A1-F6EECF244321}">
                <p14:modId xmlns:p14="http://schemas.microsoft.com/office/powerpoint/2010/main" val="282745396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CF766DE6-4B10-49AB-879C-B315042E265E}"/>
              </a:ext>
            </a:extLst>
          </p:cNvPr>
          <p:cNvSpPr>
            <a:spLocks noGrp="1"/>
          </p:cNvSpPr>
          <p:nvPr>
            <p:ph type="sldNum" sz="quarter" idx="12"/>
          </p:nvPr>
        </p:nvSpPr>
        <p:spPr/>
        <p:txBody>
          <a:bodyPr/>
          <a:lstStyle/>
          <a:p>
            <a:fld id="{8AD83B10-7DCD-4BA0-A126-91F042258B47}" type="slidenum">
              <a:rPr lang="fr-CA" smtClean="0"/>
              <a:t>3</a:t>
            </a:fld>
            <a:endParaRPr lang="fr-CA"/>
          </a:p>
        </p:txBody>
      </p:sp>
    </p:spTree>
    <p:extLst>
      <p:ext uri="{BB962C8B-B14F-4D97-AF65-F5344CB8AC3E}">
        <p14:creationId xmlns:p14="http://schemas.microsoft.com/office/powerpoint/2010/main" val="2136133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12E81-79D7-4AA9-A76A-C4A51A1A4197}"/>
              </a:ext>
            </a:extLst>
          </p:cNvPr>
          <p:cNvSpPr>
            <a:spLocks noGrp="1"/>
          </p:cNvSpPr>
          <p:nvPr>
            <p:ph type="title"/>
          </p:nvPr>
        </p:nvSpPr>
        <p:spPr/>
        <p:txBody>
          <a:bodyPr/>
          <a:lstStyle/>
          <a:p>
            <a:pPr algn="ctr"/>
            <a:r>
              <a:rPr lang="fr-CA" dirty="0"/>
              <a:t>Avant tous les tests</a:t>
            </a:r>
          </a:p>
        </p:txBody>
      </p:sp>
      <p:pic>
        <p:nvPicPr>
          <p:cNvPr id="9" name="Picture 8">
            <a:extLst>
              <a:ext uri="{FF2B5EF4-FFF2-40B4-BE49-F238E27FC236}">
                <a16:creationId xmlns:a16="http://schemas.microsoft.com/office/drawing/2014/main" id="{BA4207B5-ADDF-496F-B192-2A8AEBBBD00A}"/>
              </a:ext>
            </a:extLst>
          </p:cNvPr>
          <p:cNvPicPr>
            <a:picLocks noChangeAspect="1"/>
          </p:cNvPicPr>
          <p:nvPr/>
        </p:nvPicPr>
        <p:blipFill>
          <a:blip r:embed="rId2"/>
          <a:stretch>
            <a:fillRect/>
          </a:stretch>
        </p:blipFill>
        <p:spPr>
          <a:xfrm>
            <a:off x="624699" y="1690688"/>
            <a:ext cx="5105400" cy="2038350"/>
          </a:xfrm>
          <a:prstGeom prst="rect">
            <a:avLst/>
          </a:prstGeom>
          <a:ln w="19050">
            <a:solidFill>
              <a:schemeClr val="tx1"/>
            </a:solidFill>
          </a:ln>
        </p:spPr>
      </p:pic>
      <p:sp>
        <p:nvSpPr>
          <p:cNvPr id="4" name="Slide Number Placeholder 3">
            <a:extLst>
              <a:ext uri="{FF2B5EF4-FFF2-40B4-BE49-F238E27FC236}">
                <a16:creationId xmlns:a16="http://schemas.microsoft.com/office/drawing/2014/main" id="{4E12C1B5-8CA7-4D42-8D3F-FFC52A796111}"/>
              </a:ext>
            </a:extLst>
          </p:cNvPr>
          <p:cNvSpPr>
            <a:spLocks noGrp="1"/>
          </p:cNvSpPr>
          <p:nvPr>
            <p:ph type="sldNum" sz="quarter" idx="12"/>
          </p:nvPr>
        </p:nvSpPr>
        <p:spPr/>
        <p:txBody>
          <a:bodyPr/>
          <a:lstStyle/>
          <a:p>
            <a:fld id="{8AD83B10-7DCD-4BA0-A126-91F042258B47}" type="slidenum">
              <a:rPr lang="fr-CA" smtClean="0"/>
              <a:t>30</a:t>
            </a:fld>
            <a:endParaRPr lang="fr-CA"/>
          </a:p>
        </p:txBody>
      </p:sp>
      <p:pic>
        <p:nvPicPr>
          <p:cNvPr id="8" name="Picture 7">
            <a:extLst>
              <a:ext uri="{FF2B5EF4-FFF2-40B4-BE49-F238E27FC236}">
                <a16:creationId xmlns:a16="http://schemas.microsoft.com/office/drawing/2014/main" id="{F033111E-4402-46BC-AED4-7E203914CAA5}"/>
              </a:ext>
            </a:extLst>
          </p:cNvPr>
          <p:cNvPicPr>
            <a:picLocks noChangeAspect="1"/>
          </p:cNvPicPr>
          <p:nvPr/>
        </p:nvPicPr>
        <p:blipFill>
          <a:blip r:embed="rId3"/>
          <a:stretch>
            <a:fillRect/>
          </a:stretch>
        </p:blipFill>
        <p:spPr>
          <a:xfrm>
            <a:off x="5061727" y="2943225"/>
            <a:ext cx="5114925" cy="2552700"/>
          </a:xfrm>
          <a:prstGeom prst="rect">
            <a:avLst/>
          </a:prstGeom>
          <a:ln w="19050">
            <a:solidFill>
              <a:schemeClr val="tx1"/>
            </a:solidFill>
          </a:ln>
        </p:spPr>
      </p:pic>
    </p:spTree>
    <p:extLst>
      <p:ext uri="{BB962C8B-B14F-4D97-AF65-F5344CB8AC3E}">
        <p14:creationId xmlns:p14="http://schemas.microsoft.com/office/powerpoint/2010/main" val="19847022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193480-E08F-4F5A-B1DB-B53FB657D348}"/>
              </a:ext>
            </a:extLst>
          </p:cNvPr>
          <p:cNvPicPr>
            <a:picLocks noChangeAspect="1"/>
          </p:cNvPicPr>
          <p:nvPr/>
        </p:nvPicPr>
        <p:blipFill>
          <a:blip r:embed="rId2"/>
          <a:stretch>
            <a:fillRect/>
          </a:stretch>
        </p:blipFill>
        <p:spPr>
          <a:xfrm>
            <a:off x="360312" y="482600"/>
            <a:ext cx="6442177" cy="5873750"/>
          </a:xfrm>
          <a:prstGeom prst="rect">
            <a:avLst/>
          </a:prstGeom>
          <a:ln w="19050">
            <a:solidFill>
              <a:schemeClr val="tx1"/>
            </a:solidFill>
          </a:ln>
        </p:spPr>
      </p:pic>
      <p:pic>
        <p:nvPicPr>
          <p:cNvPr id="7" name="Picture 6">
            <a:extLst>
              <a:ext uri="{FF2B5EF4-FFF2-40B4-BE49-F238E27FC236}">
                <a16:creationId xmlns:a16="http://schemas.microsoft.com/office/drawing/2014/main" id="{9672F276-3362-4D34-86AB-4462ACBF8BF1}"/>
              </a:ext>
            </a:extLst>
          </p:cNvPr>
          <p:cNvPicPr>
            <a:picLocks noChangeAspect="1"/>
          </p:cNvPicPr>
          <p:nvPr/>
        </p:nvPicPr>
        <p:blipFill>
          <a:blip r:embed="rId3"/>
          <a:stretch>
            <a:fillRect/>
          </a:stretch>
        </p:blipFill>
        <p:spPr>
          <a:xfrm>
            <a:off x="6943725" y="1114785"/>
            <a:ext cx="2914650" cy="2484077"/>
          </a:xfrm>
          <a:prstGeom prst="rect">
            <a:avLst/>
          </a:prstGeom>
          <a:ln w="19050">
            <a:solidFill>
              <a:schemeClr val="tx1"/>
            </a:solidFill>
          </a:ln>
        </p:spPr>
      </p:pic>
      <p:pic>
        <p:nvPicPr>
          <p:cNvPr id="9" name="Picture 8">
            <a:extLst>
              <a:ext uri="{FF2B5EF4-FFF2-40B4-BE49-F238E27FC236}">
                <a16:creationId xmlns:a16="http://schemas.microsoft.com/office/drawing/2014/main" id="{6F8C41C6-27E5-4E8D-BCAF-F003D1699EE7}"/>
              </a:ext>
            </a:extLst>
          </p:cNvPr>
          <p:cNvPicPr>
            <a:picLocks noChangeAspect="1"/>
          </p:cNvPicPr>
          <p:nvPr/>
        </p:nvPicPr>
        <p:blipFill>
          <a:blip r:embed="rId4"/>
          <a:stretch>
            <a:fillRect/>
          </a:stretch>
        </p:blipFill>
        <p:spPr>
          <a:xfrm>
            <a:off x="9005989" y="3889375"/>
            <a:ext cx="2914650" cy="2085975"/>
          </a:xfrm>
          <a:prstGeom prst="rect">
            <a:avLst/>
          </a:prstGeom>
          <a:ln w="19050">
            <a:solidFill>
              <a:schemeClr val="tx1"/>
            </a:solidFill>
          </a:ln>
        </p:spPr>
      </p:pic>
      <p:sp>
        <p:nvSpPr>
          <p:cNvPr id="4" name="Slide Number Placeholder 3">
            <a:extLst>
              <a:ext uri="{FF2B5EF4-FFF2-40B4-BE49-F238E27FC236}">
                <a16:creationId xmlns:a16="http://schemas.microsoft.com/office/drawing/2014/main" id="{C9CED6E3-DCDB-4576-9B5D-D70FFD1FB912}"/>
              </a:ext>
            </a:extLst>
          </p:cNvPr>
          <p:cNvSpPr>
            <a:spLocks noGrp="1"/>
          </p:cNvSpPr>
          <p:nvPr>
            <p:ph type="sldNum" sz="quarter" idx="12"/>
          </p:nvPr>
        </p:nvSpPr>
        <p:spPr/>
        <p:txBody>
          <a:bodyPr/>
          <a:lstStyle/>
          <a:p>
            <a:fld id="{8AD83B10-7DCD-4BA0-A126-91F042258B47}" type="slidenum">
              <a:rPr lang="fr-CA" smtClean="0"/>
              <a:t>31</a:t>
            </a:fld>
            <a:endParaRPr lang="fr-CA"/>
          </a:p>
        </p:txBody>
      </p:sp>
    </p:spTree>
    <p:extLst>
      <p:ext uri="{BB962C8B-B14F-4D97-AF65-F5344CB8AC3E}">
        <p14:creationId xmlns:p14="http://schemas.microsoft.com/office/powerpoint/2010/main" val="1238956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12E81-79D7-4AA9-A76A-C4A51A1A4197}"/>
              </a:ext>
            </a:extLst>
          </p:cNvPr>
          <p:cNvSpPr>
            <a:spLocks noGrp="1"/>
          </p:cNvSpPr>
          <p:nvPr>
            <p:ph type="title"/>
          </p:nvPr>
        </p:nvSpPr>
        <p:spPr/>
        <p:txBody>
          <a:bodyPr/>
          <a:lstStyle/>
          <a:p>
            <a:endParaRPr lang="fr-CA"/>
          </a:p>
        </p:txBody>
      </p:sp>
      <p:pic>
        <p:nvPicPr>
          <p:cNvPr id="7" name="Content Placeholder 6">
            <a:extLst>
              <a:ext uri="{FF2B5EF4-FFF2-40B4-BE49-F238E27FC236}">
                <a16:creationId xmlns:a16="http://schemas.microsoft.com/office/drawing/2014/main" id="{5FAC6CE4-AD19-4031-BA1B-820E88173F42}"/>
              </a:ext>
            </a:extLst>
          </p:cNvPr>
          <p:cNvPicPr>
            <a:picLocks noGrp="1" noChangeAspect="1"/>
          </p:cNvPicPr>
          <p:nvPr>
            <p:ph idx="1"/>
          </p:nvPr>
        </p:nvPicPr>
        <p:blipFill>
          <a:blip r:embed="rId2"/>
          <a:stretch>
            <a:fillRect/>
          </a:stretch>
        </p:blipFill>
        <p:spPr>
          <a:xfrm>
            <a:off x="2902591" y="2830427"/>
            <a:ext cx="5686425" cy="3781425"/>
          </a:xfrm>
          <a:prstGeom prst="rect">
            <a:avLst/>
          </a:prstGeom>
          <a:ln w="19050">
            <a:solidFill>
              <a:schemeClr val="tx1"/>
            </a:solidFill>
          </a:ln>
        </p:spPr>
      </p:pic>
      <p:pic>
        <p:nvPicPr>
          <p:cNvPr id="5" name="Picture 4">
            <a:extLst>
              <a:ext uri="{FF2B5EF4-FFF2-40B4-BE49-F238E27FC236}">
                <a16:creationId xmlns:a16="http://schemas.microsoft.com/office/drawing/2014/main" id="{47DFE508-A57F-4EB1-91F1-CB42D6022DE3}"/>
              </a:ext>
            </a:extLst>
          </p:cNvPr>
          <p:cNvPicPr>
            <a:picLocks noChangeAspect="1"/>
          </p:cNvPicPr>
          <p:nvPr/>
        </p:nvPicPr>
        <p:blipFill>
          <a:blip r:embed="rId3"/>
          <a:stretch>
            <a:fillRect/>
          </a:stretch>
        </p:blipFill>
        <p:spPr>
          <a:xfrm>
            <a:off x="439365" y="0"/>
            <a:ext cx="9803860" cy="2563443"/>
          </a:xfrm>
          <a:prstGeom prst="rect">
            <a:avLst/>
          </a:prstGeom>
          <a:ln w="19050">
            <a:solidFill>
              <a:schemeClr val="tx1"/>
            </a:solidFill>
          </a:ln>
        </p:spPr>
      </p:pic>
      <p:sp>
        <p:nvSpPr>
          <p:cNvPr id="3" name="Slide Number Placeholder 2">
            <a:extLst>
              <a:ext uri="{FF2B5EF4-FFF2-40B4-BE49-F238E27FC236}">
                <a16:creationId xmlns:a16="http://schemas.microsoft.com/office/drawing/2014/main" id="{0BFCC51D-D61D-4718-AA3E-98DD2368C898}"/>
              </a:ext>
            </a:extLst>
          </p:cNvPr>
          <p:cNvSpPr>
            <a:spLocks noGrp="1"/>
          </p:cNvSpPr>
          <p:nvPr>
            <p:ph type="sldNum" sz="quarter" idx="12"/>
          </p:nvPr>
        </p:nvSpPr>
        <p:spPr/>
        <p:txBody>
          <a:bodyPr/>
          <a:lstStyle/>
          <a:p>
            <a:fld id="{8AD83B10-7DCD-4BA0-A126-91F042258B47}" type="slidenum">
              <a:rPr lang="fr-CA" smtClean="0"/>
              <a:t>32</a:t>
            </a:fld>
            <a:endParaRPr lang="fr-CA"/>
          </a:p>
        </p:txBody>
      </p:sp>
    </p:spTree>
    <p:extLst>
      <p:ext uri="{BB962C8B-B14F-4D97-AF65-F5344CB8AC3E}">
        <p14:creationId xmlns:p14="http://schemas.microsoft.com/office/powerpoint/2010/main" val="11564906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60DDC-48D4-4A49-8C98-76A65D5F2ADE}"/>
              </a:ext>
            </a:extLst>
          </p:cNvPr>
          <p:cNvSpPr>
            <a:spLocks noGrp="1"/>
          </p:cNvSpPr>
          <p:nvPr>
            <p:ph type="title"/>
          </p:nvPr>
        </p:nvSpPr>
        <p:spPr/>
        <p:txBody>
          <a:bodyPr>
            <a:normAutofit/>
          </a:bodyPr>
          <a:lstStyle/>
          <a:p>
            <a:pPr algn="ctr"/>
            <a:r>
              <a:rPr lang="fr-CA" sz="4800" dirty="0">
                <a:latin typeface="Candara" panose="020E0502030303020204" pitchFamily="34" charset="0"/>
              </a:rPr>
              <a:t>Explications des dispositives 24 à 32</a:t>
            </a:r>
          </a:p>
        </p:txBody>
      </p:sp>
      <p:sp>
        <p:nvSpPr>
          <p:cNvPr id="3" name="Content Placeholder 2">
            <a:extLst>
              <a:ext uri="{FF2B5EF4-FFF2-40B4-BE49-F238E27FC236}">
                <a16:creationId xmlns:a16="http://schemas.microsoft.com/office/drawing/2014/main" id="{F3649BDF-735F-496C-8437-ADA208E9D07B}"/>
              </a:ext>
            </a:extLst>
          </p:cNvPr>
          <p:cNvSpPr>
            <a:spLocks noGrp="1"/>
          </p:cNvSpPr>
          <p:nvPr>
            <p:ph idx="1"/>
          </p:nvPr>
        </p:nvSpPr>
        <p:spPr>
          <a:xfrm>
            <a:off x="838200" y="1825624"/>
            <a:ext cx="10515600" cy="4530725"/>
          </a:xfrm>
        </p:spPr>
        <p:txBody>
          <a:bodyPr>
            <a:normAutofit fontScale="92500" lnSpcReduction="20000"/>
          </a:bodyPr>
          <a:lstStyle/>
          <a:p>
            <a:pPr marL="0" indent="0" algn="just">
              <a:buNone/>
            </a:pPr>
            <a:r>
              <a:rPr lang="en-CA" sz="20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(1) </a:t>
            </a:r>
            <a:r>
              <a:rPr lang="fr-FR" sz="2000" dirty="0">
                <a:effectLst/>
                <a:latin typeface="Candara" panose="020E0502030303020204" pitchFamily="34" charset="0"/>
                <a:ea typeface="Calibri" panose="020F0502020204030204" pitchFamily="34" charset="0"/>
              </a:rPr>
              <a:t>Je fais </a:t>
            </a:r>
            <a:r>
              <a:rPr lang="fr-FR" sz="2000" dirty="0">
                <a:latin typeface="Candara" panose="020E0502030303020204" pitchFamily="34" charset="0"/>
                <a:ea typeface="Calibri" panose="020F0502020204030204" pitchFamily="34" charset="0"/>
              </a:rPr>
              <a:t>un </a:t>
            </a:r>
            <a:r>
              <a:rPr lang="fr-FR" sz="2000" dirty="0">
                <a:effectLst/>
                <a:latin typeface="Candara" panose="020E0502030303020204" pitchFamily="34" charset="0"/>
                <a:ea typeface="Calibri" panose="020F0502020204030204" pitchFamily="34" charset="0"/>
              </a:rPr>
              <a:t>clique droit sur le fichier source test java. Je crée un nouveau package. Et je crée maintenant une classe qu'on va appeler </a:t>
            </a:r>
            <a:r>
              <a:rPr lang="fr-FR" sz="2000" dirty="0" err="1">
                <a:effectLst/>
                <a:latin typeface="Candara" panose="020E0502030303020204" pitchFamily="34" charset="0"/>
                <a:ea typeface="Calibri" panose="020F0502020204030204" pitchFamily="34" charset="0"/>
              </a:rPr>
              <a:t>ClasseTest</a:t>
            </a:r>
            <a:r>
              <a:rPr lang="fr-FR" sz="2000" dirty="0">
                <a:effectLst/>
                <a:latin typeface="Candara" panose="020E0502030303020204" pitchFamily="34" charset="0"/>
                <a:ea typeface="Calibri" panose="020F0502020204030204" pitchFamily="34" charset="0"/>
              </a:rPr>
              <a:t> qui va contenir nos premiers tests. </a:t>
            </a:r>
          </a:p>
          <a:p>
            <a:pPr marL="0" indent="0" algn="just">
              <a:buNone/>
            </a:pPr>
            <a:r>
              <a:rPr lang="en-CA" sz="20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(2) </a:t>
            </a:r>
            <a:r>
              <a:rPr lang="fr-FR" sz="2000" dirty="0">
                <a:effectLst/>
                <a:latin typeface="Candara" panose="020E0502030303020204" pitchFamily="34" charset="0"/>
                <a:ea typeface="Calibri" panose="020F0502020204030204" pitchFamily="34" charset="0"/>
              </a:rPr>
              <a:t>Donc</a:t>
            </a:r>
            <a:r>
              <a:rPr lang="fr-FR" sz="2000" dirty="0">
                <a:latin typeface="Candara" panose="020E0502030303020204" pitchFamily="34" charset="0"/>
                <a:ea typeface="Calibri" panose="020F0502020204030204" pitchFamily="34" charset="0"/>
              </a:rPr>
              <a:t>,</a:t>
            </a:r>
            <a:r>
              <a:rPr lang="fr-FR" sz="2000" dirty="0">
                <a:effectLst/>
                <a:latin typeface="Candara" panose="020E0502030303020204" pitchFamily="34" charset="0"/>
                <a:ea typeface="Calibri" panose="020F0502020204030204" pitchFamily="34" charset="0"/>
              </a:rPr>
              <a:t> </a:t>
            </a:r>
            <a:r>
              <a:rPr lang="fr-FR" sz="2000" dirty="0">
                <a:latin typeface="Candara" panose="020E0502030303020204" pitchFamily="34" charset="0"/>
                <a:ea typeface="Calibri" panose="020F0502020204030204" pitchFamily="34" charset="0"/>
              </a:rPr>
              <a:t>o</a:t>
            </a:r>
            <a:r>
              <a:rPr lang="fr-FR" sz="2000" dirty="0">
                <a:effectLst/>
                <a:latin typeface="Candara" panose="020E0502030303020204" pitchFamily="34" charset="0"/>
                <a:ea typeface="Calibri" panose="020F0502020204030204" pitchFamily="34" charset="0"/>
              </a:rPr>
              <a:t>n crée une méthode qui ne retourne rien</a:t>
            </a:r>
            <a:r>
              <a:rPr lang="fr-FR" sz="2000" dirty="0">
                <a:latin typeface="Candara" panose="020E0502030303020204" pitchFamily="34" charset="0"/>
                <a:ea typeface="Calibri" panose="020F0502020204030204" pitchFamily="34" charset="0"/>
              </a:rPr>
              <a:t> </a:t>
            </a:r>
            <a:r>
              <a:rPr lang="fr-FR" sz="2000" dirty="0" err="1">
                <a:effectLst/>
                <a:latin typeface="Candara" panose="020E0502030303020204" pitchFamily="34" charset="0"/>
                <a:ea typeface="Calibri" panose="020F0502020204030204" pitchFamily="34" charset="0"/>
              </a:rPr>
              <a:t>void</a:t>
            </a:r>
            <a:r>
              <a:rPr lang="fr-FR" sz="2000" dirty="0">
                <a:effectLst/>
                <a:latin typeface="Candara" panose="020E0502030303020204" pitchFamily="34" charset="0"/>
                <a:ea typeface="Calibri" panose="020F0502020204030204" pitchFamily="34" charset="0"/>
              </a:rPr>
              <a:t> </a:t>
            </a:r>
            <a:r>
              <a:rPr lang="fr-FR" sz="2000" dirty="0" err="1">
                <a:effectLst/>
                <a:latin typeface="Candara" panose="020E0502030303020204" pitchFamily="34" charset="0"/>
                <a:ea typeface="Calibri" panose="020F0502020204030204" pitchFamily="34" charset="0"/>
              </a:rPr>
              <a:t>testOK</a:t>
            </a:r>
            <a:r>
              <a:rPr lang="fr-FR" sz="2000" dirty="0">
                <a:effectLst/>
                <a:latin typeface="Candara" panose="020E0502030303020204" pitchFamily="34" charset="0"/>
                <a:ea typeface="Calibri" panose="020F0502020204030204" pitchFamily="34" charset="0"/>
              </a:rPr>
              <a:t>() et qui prend aucun paramètre. On va commencer par l’annoter avec l’annotation @Test pour indiquer qu'il s'agit d'un test. Ce test va seulement s’afficher sur la console indiquant le succès ou un message d'erreur. </a:t>
            </a:r>
          </a:p>
          <a:p>
            <a:pPr marL="0" indent="0">
              <a:buNone/>
            </a:pPr>
            <a:r>
              <a:rPr lang="en-CA" sz="20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(3) </a:t>
            </a:r>
            <a:r>
              <a:rPr lang="fr-FR" sz="2000" dirty="0">
                <a:effectLst/>
                <a:latin typeface="Candara" panose="020E0502030303020204" pitchFamily="34" charset="0"/>
                <a:ea typeface="Calibri" panose="020F0502020204030204" pitchFamily="34" charset="0"/>
              </a:rPr>
              <a:t>Exécutons le test pour voir le résultat. Donc je clique droit sur la classe à tester. Je sélectionne run as et ensuite je prends JUnit Test. Donc le test s'exécute. </a:t>
            </a:r>
          </a:p>
          <a:p>
            <a:pPr marL="0" indent="0">
              <a:buNone/>
            </a:pPr>
            <a:r>
              <a:rPr lang="en-CA" sz="20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(4) </a:t>
            </a:r>
            <a:r>
              <a:rPr lang="fr-FR" sz="2000" dirty="0">
                <a:effectLst/>
                <a:latin typeface="Candara" panose="020E0502030303020204" pitchFamily="34" charset="0"/>
                <a:ea typeface="Calibri" panose="020F0502020204030204" pitchFamily="34" charset="0"/>
              </a:rPr>
              <a:t>On voit ici que le résultat est vert. Donc ça veut dire que c'est bon. </a:t>
            </a:r>
          </a:p>
          <a:p>
            <a:pPr marL="0" indent="0">
              <a:buNone/>
            </a:pPr>
            <a:r>
              <a:rPr lang="en-CA" sz="20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(5) </a:t>
            </a:r>
            <a:r>
              <a:rPr lang="fr-FR" sz="2000" dirty="0">
                <a:effectLst/>
                <a:latin typeface="Candara" panose="020E0502030303020204" pitchFamily="34" charset="0"/>
                <a:ea typeface="Calibri" panose="020F0502020204030204" pitchFamily="34" charset="0"/>
              </a:rPr>
              <a:t>Si on veut exécuter du code avant le test, avant chacun des tests, on crée une méthode statique qui ne retourne rien et qui prend pas de paramètres qui va juste afficher le texte avant tous les tests. Nous allons annoter donc cette méthode avec @BeforeAll. </a:t>
            </a:r>
          </a:p>
          <a:p>
            <a:pPr marL="0" indent="0">
              <a:buNone/>
            </a:pPr>
            <a:r>
              <a:rPr lang="en-CA" sz="20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(6) </a:t>
            </a:r>
            <a:r>
              <a:rPr lang="fr-FR" sz="2000" dirty="0">
                <a:effectLst/>
                <a:latin typeface="Candara" panose="020E0502030303020204" pitchFamily="34" charset="0"/>
                <a:ea typeface="Calibri" panose="020F0502020204030204" pitchFamily="34" charset="0"/>
              </a:rPr>
              <a:t>On va faire la même chose pour exécuter du code après toutes les méthodes avec @AferAll. On crée une méthode statique qui ne retourne rien, qui prend pas de paramètres et qui va afficher après tous les tests. </a:t>
            </a:r>
          </a:p>
          <a:p>
            <a:pPr marL="0" indent="0">
              <a:buNone/>
            </a:pPr>
            <a:r>
              <a:rPr lang="en-CA" sz="20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(7) </a:t>
            </a:r>
            <a:r>
              <a:rPr lang="fr-FR" sz="2000" dirty="0">
                <a:effectLst/>
                <a:latin typeface="Candara" panose="020E0502030303020204" pitchFamily="34" charset="0"/>
                <a:ea typeface="Calibri" panose="020F0502020204030204" pitchFamily="34" charset="0"/>
              </a:rPr>
              <a:t>On va créer une deuxième méthode de test testOk2() et on va exécuter les tests. </a:t>
            </a:r>
          </a:p>
          <a:p>
            <a:pPr marL="0" indent="0">
              <a:buNone/>
            </a:pPr>
            <a:r>
              <a:rPr lang="en-CA" sz="20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 (8) </a:t>
            </a:r>
            <a:r>
              <a:rPr lang="fr-FR" sz="2000" dirty="0">
                <a:effectLst/>
                <a:latin typeface="Candara" panose="020E0502030303020204" pitchFamily="34" charset="0"/>
                <a:ea typeface="Calibri" panose="020F0502020204030204" pitchFamily="34" charset="0"/>
              </a:rPr>
              <a:t>Résultat de l’exécution: On a bien le Code qui est exécuté avant tous les tests, le code qui est exécuté après tous les tests et les tests qui sont exécutés au milieu. </a:t>
            </a:r>
            <a:endParaRPr lang="fr-FR" sz="2000" dirty="0">
              <a:latin typeface="Candara" panose="020E0502030303020204" pitchFamily="34" charset="0"/>
            </a:endParaRPr>
          </a:p>
          <a:p>
            <a:pPr marL="0" indent="0" algn="just">
              <a:buNone/>
            </a:pPr>
            <a:endParaRPr lang="fr-FR" sz="2000" dirty="0">
              <a:latin typeface="Candara" panose="020E0502030303020204" pitchFamily="34" charset="0"/>
            </a:endParaRPr>
          </a:p>
        </p:txBody>
      </p:sp>
      <p:sp>
        <p:nvSpPr>
          <p:cNvPr id="4" name="Slide Number Placeholder 3">
            <a:extLst>
              <a:ext uri="{FF2B5EF4-FFF2-40B4-BE49-F238E27FC236}">
                <a16:creationId xmlns:a16="http://schemas.microsoft.com/office/drawing/2014/main" id="{47866B34-AB79-4EF1-9FA9-38362CECBE1B}"/>
              </a:ext>
            </a:extLst>
          </p:cNvPr>
          <p:cNvSpPr>
            <a:spLocks noGrp="1"/>
          </p:cNvSpPr>
          <p:nvPr>
            <p:ph type="sldNum" sz="quarter" idx="12"/>
          </p:nvPr>
        </p:nvSpPr>
        <p:spPr/>
        <p:txBody>
          <a:bodyPr/>
          <a:lstStyle/>
          <a:p>
            <a:fld id="{8AD83B10-7DCD-4BA0-A126-91F042258B47}" type="slidenum">
              <a:rPr lang="fr-CA" smtClean="0"/>
              <a:t>33</a:t>
            </a:fld>
            <a:endParaRPr lang="fr-CA"/>
          </a:p>
        </p:txBody>
      </p:sp>
    </p:spTree>
    <p:extLst>
      <p:ext uri="{BB962C8B-B14F-4D97-AF65-F5344CB8AC3E}">
        <p14:creationId xmlns:p14="http://schemas.microsoft.com/office/powerpoint/2010/main" val="2871325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3B408D-A6CE-4725-A0B9-DE52023978DD}"/>
              </a:ext>
            </a:extLst>
          </p:cNvPr>
          <p:cNvPicPr>
            <a:picLocks noChangeAspect="1"/>
          </p:cNvPicPr>
          <p:nvPr/>
        </p:nvPicPr>
        <p:blipFill>
          <a:blip r:embed="rId2"/>
          <a:stretch>
            <a:fillRect/>
          </a:stretch>
        </p:blipFill>
        <p:spPr>
          <a:xfrm>
            <a:off x="5903181" y="717584"/>
            <a:ext cx="6088794" cy="5422832"/>
          </a:xfrm>
          <a:prstGeom prst="rect">
            <a:avLst/>
          </a:prstGeom>
          <a:ln w="19050">
            <a:solidFill>
              <a:schemeClr val="tx1"/>
            </a:solidFill>
          </a:ln>
        </p:spPr>
      </p:pic>
      <p:sp>
        <p:nvSpPr>
          <p:cNvPr id="4" name="Slide Number Placeholder 3">
            <a:extLst>
              <a:ext uri="{FF2B5EF4-FFF2-40B4-BE49-F238E27FC236}">
                <a16:creationId xmlns:a16="http://schemas.microsoft.com/office/drawing/2014/main" id="{34C4A7D9-1E88-490E-B35C-FC6B54928F5B}"/>
              </a:ext>
            </a:extLst>
          </p:cNvPr>
          <p:cNvSpPr>
            <a:spLocks noGrp="1"/>
          </p:cNvSpPr>
          <p:nvPr>
            <p:ph type="sldNum" sz="quarter" idx="12"/>
          </p:nvPr>
        </p:nvSpPr>
        <p:spPr/>
        <p:txBody>
          <a:bodyPr/>
          <a:lstStyle/>
          <a:p>
            <a:fld id="{8AD83B10-7DCD-4BA0-A126-91F042258B47}" type="slidenum">
              <a:rPr lang="fr-CA" smtClean="0"/>
              <a:t>34</a:t>
            </a:fld>
            <a:endParaRPr lang="fr-CA"/>
          </a:p>
        </p:txBody>
      </p:sp>
      <p:pic>
        <p:nvPicPr>
          <p:cNvPr id="6" name="Content Placeholder 4">
            <a:extLst>
              <a:ext uri="{FF2B5EF4-FFF2-40B4-BE49-F238E27FC236}">
                <a16:creationId xmlns:a16="http://schemas.microsoft.com/office/drawing/2014/main" id="{6BB89EAC-EB5A-4A36-95F7-548627DBCB13}"/>
              </a:ext>
            </a:extLst>
          </p:cNvPr>
          <p:cNvPicPr>
            <a:picLocks noChangeAspect="1"/>
          </p:cNvPicPr>
          <p:nvPr/>
        </p:nvPicPr>
        <p:blipFill>
          <a:blip r:embed="rId3"/>
          <a:stretch>
            <a:fillRect/>
          </a:stretch>
        </p:blipFill>
        <p:spPr>
          <a:xfrm>
            <a:off x="436439" y="1285943"/>
            <a:ext cx="5196800" cy="3592849"/>
          </a:xfrm>
          <a:prstGeom prst="rect">
            <a:avLst/>
          </a:prstGeom>
          <a:ln w="19050">
            <a:solidFill>
              <a:schemeClr val="tx1"/>
            </a:solidFill>
          </a:ln>
        </p:spPr>
      </p:pic>
    </p:spTree>
    <p:extLst>
      <p:ext uri="{BB962C8B-B14F-4D97-AF65-F5344CB8AC3E}">
        <p14:creationId xmlns:p14="http://schemas.microsoft.com/office/powerpoint/2010/main" val="1053840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19A42-E4E8-4D00-B3D3-86E1C85335A4}"/>
              </a:ext>
            </a:extLst>
          </p:cNvPr>
          <p:cNvSpPr>
            <a:spLocks noGrp="1"/>
          </p:cNvSpPr>
          <p:nvPr>
            <p:ph type="title"/>
          </p:nvPr>
        </p:nvSpPr>
        <p:spPr/>
        <p:txBody>
          <a:bodyPr/>
          <a:lstStyle/>
          <a:p>
            <a:pPr algn="ctr"/>
            <a:r>
              <a:rPr lang="fr-CA" dirty="0">
                <a:highlight>
                  <a:srgbClr val="FFFF00"/>
                </a:highlight>
                <a:latin typeface="Candara" panose="020E0502030303020204" pitchFamily="34" charset="0"/>
              </a:rPr>
              <a:t>Liste des annotations</a:t>
            </a:r>
          </a:p>
        </p:txBody>
      </p:sp>
      <p:sp>
        <p:nvSpPr>
          <p:cNvPr id="3" name="Content Placeholder 2">
            <a:extLst>
              <a:ext uri="{FF2B5EF4-FFF2-40B4-BE49-F238E27FC236}">
                <a16:creationId xmlns:a16="http://schemas.microsoft.com/office/drawing/2014/main" id="{06A69301-F685-4504-B203-EE2B9A3DC74C}"/>
              </a:ext>
            </a:extLst>
          </p:cNvPr>
          <p:cNvSpPr>
            <a:spLocks noGrp="1"/>
          </p:cNvSpPr>
          <p:nvPr>
            <p:ph idx="1"/>
          </p:nvPr>
        </p:nvSpPr>
        <p:spPr/>
        <p:txBody>
          <a:bodyPr/>
          <a:lstStyle/>
          <a:p>
            <a:pPr marL="0" indent="0">
              <a:buNone/>
            </a:pPr>
            <a:r>
              <a:rPr lang="fr-CA" u="sng" dirty="0"/>
              <a:t>Référence avec des exemples et figures: </a:t>
            </a:r>
          </a:p>
          <a:p>
            <a:endParaRPr lang="fr-CA" dirty="0"/>
          </a:p>
          <a:p>
            <a:pPr marL="514350" indent="-514350">
              <a:buFont typeface="+mj-lt"/>
              <a:buAutoNum type="arabicPeriod"/>
            </a:pPr>
            <a:r>
              <a:rPr lang="fr-CA" dirty="0"/>
              <a:t>https://www.softwaretestinghelp.com/junit-annotations-tutorial/</a:t>
            </a:r>
          </a:p>
        </p:txBody>
      </p:sp>
      <p:sp>
        <p:nvSpPr>
          <p:cNvPr id="4" name="Slide Number Placeholder 3">
            <a:extLst>
              <a:ext uri="{FF2B5EF4-FFF2-40B4-BE49-F238E27FC236}">
                <a16:creationId xmlns:a16="http://schemas.microsoft.com/office/drawing/2014/main" id="{7F75D29E-CC3D-4BB6-B608-E3491EACDEAF}"/>
              </a:ext>
            </a:extLst>
          </p:cNvPr>
          <p:cNvSpPr>
            <a:spLocks noGrp="1"/>
          </p:cNvSpPr>
          <p:nvPr>
            <p:ph type="sldNum" sz="quarter" idx="12"/>
          </p:nvPr>
        </p:nvSpPr>
        <p:spPr/>
        <p:txBody>
          <a:bodyPr/>
          <a:lstStyle/>
          <a:p>
            <a:fld id="{8AD83B10-7DCD-4BA0-A126-91F042258B47}" type="slidenum">
              <a:rPr lang="fr-CA" smtClean="0"/>
              <a:t>35</a:t>
            </a:fld>
            <a:endParaRPr lang="fr-CA"/>
          </a:p>
        </p:txBody>
      </p:sp>
    </p:spTree>
    <p:extLst>
      <p:ext uri="{BB962C8B-B14F-4D97-AF65-F5344CB8AC3E}">
        <p14:creationId xmlns:p14="http://schemas.microsoft.com/office/powerpoint/2010/main" val="2970005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19A42-E4E8-4D00-B3D3-86E1C85335A4}"/>
              </a:ext>
            </a:extLst>
          </p:cNvPr>
          <p:cNvSpPr>
            <a:spLocks noGrp="1"/>
          </p:cNvSpPr>
          <p:nvPr>
            <p:ph type="title"/>
          </p:nvPr>
        </p:nvSpPr>
        <p:spPr/>
        <p:txBody>
          <a:bodyPr/>
          <a:lstStyle/>
          <a:p>
            <a:pPr algn="ctr"/>
            <a:r>
              <a:rPr lang="fr-CA" dirty="0">
                <a:highlight>
                  <a:srgbClr val="FFFF00"/>
                </a:highlight>
                <a:latin typeface="Candara" panose="020E0502030303020204" pitchFamily="34" charset="0"/>
              </a:rPr>
              <a:t>Liste des annotations</a:t>
            </a:r>
          </a:p>
        </p:txBody>
      </p:sp>
      <p:sp>
        <p:nvSpPr>
          <p:cNvPr id="4" name="Slide Number Placeholder 3">
            <a:extLst>
              <a:ext uri="{FF2B5EF4-FFF2-40B4-BE49-F238E27FC236}">
                <a16:creationId xmlns:a16="http://schemas.microsoft.com/office/drawing/2014/main" id="{7F75D29E-CC3D-4BB6-B608-E3491EACDEAF}"/>
              </a:ext>
            </a:extLst>
          </p:cNvPr>
          <p:cNvSpPr>
            <a:spLocks noGrp="1"/>
          </p:cNvSpPr>
          <p:nvPr>
            <p:ph type="sldNum" sz="quarter" idx="12"/>
          </p:nvPr>
        </p:nvSpPr>
        <p:spPr/>
        <p:txBody>
          <a:bodyPr/>
          <a:lstStyle/>
          <a:p>
            <a:fld id="{8AD83B10-7DCD-4BA0-A126-91F042258B47}" type="slidenum">
              <a:rPr lang="fr-CA" smtClean="0"/>
              <a:t>36</a:t>
            </a:fld>
            <a:endParaRPr lang="fr-CA"/>
          </a:p>
        </p:txBody>
      </p:sp>
      <p:pic>
        <p:nvPicPr>
          <p:cNvPr id="6" name="Picture 5">
            <a:extLst>
              <a:ext uri="{FF2B5EF4-FFF2-40B4-BE49-F238E27FC236}">
                <a16:creationId xmlns:a16="http://schemas.microsoft.com/office/drawing/2014/main" id="{0831A38B-50D3-41AD-A201-0AA026113F63}"/>
              </a:ext>
            </a:extLst>
          </p:cNvPr>
          <p:cNvPicPr>
            <a:picLocks noChangeAspect="1"/>
          </p:cNvPicPr>
          <p:nvPr/>
        </p:nvPicPr>
        <p:blipFill>
          <a:blip r:embed="rId2"/>
          <a:stretch>
            <a:fillRect/>
          </a:stretch>
        </p:blipFill>
        <p:spPr>
          <a:xfrm>
            <a:off x="455776" y="2249833"/>
            <a:ext cx="11280447" cy="3502921"/>
          </a:xfrm>
          <a:prstGeom prst="rect">
            <a:avLst/>
          </a:prstGeom>
        </p:spPr>
      </p:pic>
    </p:spTree>
    <p:extLst>
      <p:ext uri="{BB962C8B-B14F-4D97-AF65-F5344CB8AC3E}">
        <p14:creationId xmlns:p14="http://schemas.microsoft.com/office/powerpoint/2010/main" val="4183617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19A42-E4E8-4D00-B3D3-86E1C85335A4}"/>
              </a:ext>
            </a:extLst>
          </p:cNvPr>
          <p:cNvSpPr>
            <a:spLocks noGrp="1"/>
          </p:cNvSpPr>
          <p:nvPr>
            <p:ph type="title"/>
          </p:nvPr>
        </p:nvSpPr>
        <p:spPr/>
        <p:txBody>
          <a:bodyPr/>
          <a:lstStyle/>
          <a:p>
            <a:pPr algn="ctr"/>
            <a:r>
              <a:rPr lang="fr-CA" dirty="0">
                <a:highlight>
                  <a:srgbClr val="FFFF00"/>
                </a:highlight>
                <a:latin typeface="Candara" panose="020E0502030303020204" pitchFamily="34" charset="0"/>
              </a:rPr>
              <a:t>Liste des annotations</a:t>
            </a:r>
          </a:p>
        </p:txBody>
      </p:sp>
      <p:sp>
        <p:nvSpPr>
          <p:cNvPr id="4" name="Slide Number Placeholder 3">
            <a:extLst>
              <a:ext uri="{FF2B5EF4-FFF2-40B4-BE49-F238E27FC236}">
                <a16:creationId xmlns:a16="http://schemas.microsoft.com/office/drawing/2014/main" id="{7F75D29E-CC3D-4BB6-B608-E3491EACDEAF}"/>
              </a:ext>
            </a:extLst>
          </p:cNvPr>
          <p:cNvSpPr>
            <a:spLocks noGrp="1"/>
          </p:cNvSpPr>
          <p:nvPr>
            <p:ph type="sldNum" sz="quarter" idx="12"/>
          </p:nvPr>
        </p:nvSpPr>
        <p:spPr/>
        <p:txBody>
          <a:bodyPr/>
          <a:lstStyle/>
          <a:p>
            <a:fld id="{8AD83B10-7DCD-4BA0-A126-91F042258B47}" type="slidenum">
              <a:rPr lang="fr-CA" smtClean="0"/>
              <a:t>37</a:t>
            </a:fld>
            <a:endParaRPr lang="fr-CA"/>
          </a:p>
        </p:txBody>
      </p:sp>
      <p:pic>
        <p:nvPicPr>
          <p:cNvPr id="5" name="Picture 4">
            <a:extLst>
              <a:ext uri="{FF2B5EF4-FFF2-40B4-BE49-F238E27FC236}">
                <a16:creationId xmlns:a16="http://schemas.microsoft.com/office/drawing/2014/main" id="{C7BC505F-8060-43C5-8FB6-26C0338B8D3E}"/>
              </a:ext>
            </a:extLst>
          </p:cNvPr>
          <p:cNvPicPr>
            <a:picLocks noChangeAspect="1"/>
          </p:cNvPicPr>
          <p:nvPr/>
        </p:nvPicPr>
        <p:blipFill>
          <a:blip r:embed="rId2"/>
          <a:stretch>
            <a:fillRect/>
          </a:stretch>
        </p:blipFill>
        <p:spPr>
          <a:xfrm>
            <a:off x="369650" y="2237442"/>
            <a:ext cx="11598613" cy="3598339"/>
          </a:xfrm>
          <a:prstGeom prst="rect">
            <a:avLst/>
          </a:prstGeom>
        </p:spPr>
      </p:pic>
    </p:spTree>
    <p:extLst>
      <p:ext uri="{BB962C8B-B14F-4D97-AF65-F5344CB8AC3E}">
        <p14:creationId xmlns:p14="http://schemas.microsoft.com/office/powerpoint/2010/main" val="2494811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19A42-E4E8-4D00-B3D3-86E1C85335A4}"/>
              </a:ext>
            </a:extLst>
          </p:cNvPr>
          <p:cNvSpPr>
            <a:spLocks noGrp="1"/>
          </p:cNvSpPr>
          <p:nvPr>
            <p:ph type="title"/>
          </p:nvPr>
        </p:nvSpPr>
        <p:spPr/>
        <p:txBody>
          <a:bodyPr/>
          <a:lstStyle/>
          <a:p>
            <a:pPr algn="ctr"/>
            <a:r>
              <a:rPr lang="fr-CA" dirty="0">
                <a:highlight>
                  <a:srgbClr val="FFFF00"/>
                </a:highlight>
                <a:latin typeface="Candara" panose="020E0502030303020204" pitchFamily="34" charset="0"/>
              </a:rPr>
              <a:t>Liste des annotations</a:t>
            </a:r>
          </a:p>
        </p:txBody>
      </p:sp>
      <p:sp>
        <p:nvSpPr>
          <p:cNvPr id="4" name="Slide Number Placeholder 3">
            <a:extLst>
              <a:ext uri="{FF2B5EF4-FFF2-40B4-BE49-F238E27FC236}">
                <a16:creationId xmlns:a16="http://schemas.microsoft.com/office/drawing/2014/main" id="{7F75D29E-CC3D-4BB6-B608-E3491EACDEAF}"/>
              </a:ext>
            </a:extLst>
          </p:cNvPr>
          <p:cNvSpPr>
            <a:spLocks noGrp="1"/>
          </p:cNvSpPr>
          <p:nvPr>
            <p:ph type="sldNum" sz="quarter" idx="12"/>
          </p:nvPr>
        </p:nvSpPr>
        <p:spPr/>
        <p:txBody>
          <a:bodyPr/>
          <a:lstStyle/>
          <a:p>
            <a:fld id="{8AD83B10-7DCD-4BA0-A126-91F042258B47}" type="slidenum">
              <a:rPr lang="fr-CA" smtClean="0"/>
              <a:t>38</a:t>
            </a:fld>
            <a:endParaRPr lang="fr-CA"/>
          </a:p>
        </p:txBody>
      </p:sp>
      <p:pic>
        <p:nvPicPr>
          <p:cNvPr id="5" name="Picture 4">
            <a:extLst>
              <a:ext uri="{FF2B5EF4-FFF2-40B4-BE49-F238E27FC236}">
                <a16:creationId xmlns:a16="http://schemas.microsoft.com/office/drawing/2014/main" id="{245982C6-8CA3-407B-BCA4-FF439E4AD1DC}"/>
              </a:ext>
            </a:extLst>
          </p:cNvPr>
          <p:cNvPicPr>
            <a:picLocks noChangeAspect="1"/>
          </p:cNvPicPr>
          <p:nvPr/>
        </p:nvPicPr>
        <p:blipFill>
          <a:blip r:embed="rId2"/>
          <a:stretch>
            <a:fillRect/>
          </a:stretch>
        </p:blipFill>
        <p:spPr>
          <a:xfrm>
            <a:off x="328309" y="2085161"/>
            <a:ext cx="11535382" cy="3633824"/>
          </a:xfrm>
          <a:prstGeom prst="rect">
            <a:avLst/>
          </a:prstGeom>
        </p:spPr>
      </p:pic>
    </p:spTree>
    <p:extLst>
      <p:ext uri="{BB962C8B-B14F-4D97-AF65-F5344CB8AC3E}">
        <p14:creationId xmlns:p14="http://schemas.microsoft.com/office/powerpoint/2010/main" val="2408806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19A42-E4E8-4D00-B3D3-86E1C85335A4}"/>
              </a:ext>
            </a:extLst>
          </p:cNvPr>
          <p:cNvSpPr>
            <a:spLocks noGrp="1"/>
          </p:cNvSpPr>
          <p:nvPr>
            <p:ph type="title"/>
          </p:nvPr>
        </p:nvSpPr>
        <p:spPr/>
        <p:txBody>
          <a:bodyPr/>
          <a:lstStyle/>
          <a:p>
            <a:pPr algn="ctr"/>
            <a:r>
              <a:rPr lang="fr-CA" dirty="0">
                <a:highlight>
                  <a:srgbClr val="FFFF00"/>
                </a:highlight>
                <a:latin typeface="Candara" panose="020E0502030303020204" pitchFamily="34" charset="0"/>
              </a:rPr>
              <a:t>Liste des annotations</a:t>
            </a:r>
          </a:p>
        </p:txBody>
      </p:sp>
      <p:sp>
        <p:nvSpPr>
          <p:cNvPr id="4" name="Slide Number Placeholder 3">
            <a:extLst>
              <a:ext uri="{FF2B5EF4-FFF2-40B4-BE49-F238E27FC236}">
                <a16:creationId xmlns:a16="http://schemas.microsoft.com/office/drawing/2014/main" id="{7F75D29E-CC3D-4BB6-B608-E3491EACDEAF}"/>
              </a:ext>
            </a:extLst>
          </p:cNvPr>
          <p:cNvSpPr>
            <a:spLocks noGrp="1"/>
          </p:cNvSpPr>
          <p:nvPr>
            <p:ph type="sldNum" sz="quarter" idx="12"/>
          </p:nvPr>
        </p:nvSpPr>
        <p:spPr/>
        <p:txBody>
          <a:bodyPr/>
          <a:lstStyle/>
          <a:p>
            <a:fld id="{8AD83B10-7DCD-4BA0-A126-91F042258B47}" type="slidenum">
              <a:rPr lang="fr-CA" smtClean="0"/>
              <a:t>39</a:t>
            </a:fld>
            <a:endParaRPr lang="fr-CA"/>
          </a:p>
        </p:txBody>
      </p:sp>
      <p:pic>
        <p:nvPicPr>
          <p:cNvPr id="6" name="Picture 5">
            <a:extLst>
              <a:ext uri="{FF2B5EF4-FFF2-40B4-BE49-F238E27FC236}">
                <a16:creationId xmlns:a16="http://schemas.microsoft.com/office/drawing/2014/main" id="{0831A38B-50D3-41AD-A201-0AA026113F63}"/>
              </a:ext>
            </a:extLst>
          </p:cNvPr>
          <p:cNvPicPr>
            <a:picLocks noChangeAspect="1"/>
          </p:cNvPicPr>
          <p:nvPr/>
        </p:nvPicPr>
        <p:blipFill>
          <a:blip r:embed="rId2"/>
          <a:stretch>
            <a:fillRect/>
          </a:stretch>
        </p:blipFill>
        <p:spPr>
          <a:xfrm>
            <a:off x="455776" y="2249833"/>
            <a:ext cx="11280447" cy="3502921"/>
          </a:xfrm>
          <a:prstGeom prst="rect">
            <a:avLst/>
          </a:prstGeom>
        </p:spPr>
      </p:pic>
    </p:spTree>
    <p:extLst>
      <p:ext uri="{BB962C8B-B14F-4D97-AF65-F5344CB8AC3E}">
        <p14:creationId xmlns:p14="http://schemas.microsoft.com/office/powerpoint/2010/main" val="3398304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AE95E4-6C2D-45FE-AC5E-C276694CF14A}"/>
              </a:ext>
            </a:extLst>
          </p:cNvPr>
          <p:cNvSpPr>
            <a:spLocks noGrp="1"/>
          </p:cNvSpPr>
          <p:nvPr>
            <p:ph idx="1"/>
          </p:nvPr>
        </p:nvSpPr>
        <p:spPr/>
        <p:txBody>
          <a:bodyPr/>
          <a:lstStyle/>
          <a:p>
            <a:endParaRPr lang="fr-CA"/>
          </a:p>
        </p:txBody>
      </p:sp>
      <p:pic>
        <p:nvPicPr>
          <p:cNvPr id="6" name="Picture 5">
            <a:extLst>
              <a:ext uri="{FF2B5EF4-FFF2-40B4-BE49-F238E27FC236}">
                <a16:creationId xmlns:a16="http://schemas.microsoft.com/office/drawing/2014/main" id="{F33426A3-EA14-4E30-8431-6C3F9298039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182538" y="429418"/>
            <a:ext cx="11826923" cy="5999164"/>
          </a:xfrm>
          <a:prstGeom prst="rect">
            <a:avLst/>
          </a:prstGeom>
        </p:spPr>
      </p:pic>
      <p:sp>
        <p:nvSpPr>
          <p:cNvPr id="7" name="Slide Number Placeholder 6">
            <a:extLst>
              <a:ext uri="{FF2B5EF4-FFF2-40B4-BE49-F238E27FC236}">
                <a16:creationId xmlns:a16="http://schemas.microsoft.com/office/drawing/2014/main" id="{C61961D0-ED2D-49C0-98EB-4B3927F22722}"/>
              </a:ext>
            </a:extLst>
          </p:cNvPr>
          <p:cNvSpPr>
            <a:spLocks noGrp="1"/>
          </p:cNvSpPr>
          <p:nvPr>
            <p:ph type="sldNum" sz="quarter" idx="12"/>
          </p:nvPr>
        </p:nvSpPr>
        <p:spPr/>
        <p:txBody>
          <a:bodyPr/>
          <a:lstStyle/>
          <a:p>
            <a:fld id="{8AD83B10-7DCD-4BA0-A126-91F042258B47}" type="slidenum">
              <a:rPr lang="fr-CA" smtClean="0"/>
              <a:t>4</a:t>
            </a:fld>
            <a:endParaRPr lang="fr-CA"/>
          </a:p>
        </p:txBody>
      </p:sp>
    </p:spTree>
    <p:extLst>
      <p:ext uri="{BB962C8B-B14F-4D97-AF65-F5344CB8AC3E}">
        <p14:creationId xmlns:p14="http://schemas.microsoft.com/office/powerpoint/2010/main" val="1755524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A01B-60CB-44CB-978F-D2CC6D9B3710}"/>
              </a:ext>
            </a:extLst>
          </p:cNvPr>
          <p:cNvSpPr>
            <a:spLocks noGrp="1"/>
          </p:cNvSpPr>
          <p:nvPr>
            <p:ph type="title"/>
          </p:nvPr>
        </p:nvSpPr>
        <p:spPr/>
        <p:txBody>
          <a:bodyPr/>
          <a:lstStyle/>
          <a:p>
            <a:pPr algn="ctr"/>
            <a:r>
              <a:rPr lang="fr-CA" dirty="0">
                <a:highlight>
                  <a:srgbClr val="FFFF00"/>
                </a:highlight>
                <a:latin typeface="Candara" panose="020E0502030303020204" pitchFamily="34" charset="0"/>
              </a:rPr>
              <a:t>Liste des annotations – Cycle de vie</a:t>
            </a:r>
            <a:endParaRPr lang="fr-CA" dirty="0"/>
          </a:p>
        </p:txBody>
      </p:sp>
      <p:sp>
        <p:nvSpPr>
          <p:cNvPr id="4" name="Slide Number Placeholder 3">
            <a:extLst>
              <a:ext uri="{FF2B5EF4-FFF2-40B4-BE49-F238E27FC236}">
                <a16:creationId xmlns:a16="http://schemas.microsoft.com/office/drawing/2014/main" id="{055AB533-A178-4122-A58D-4682F36166F5}"/>
              </a:ext>
            </a:extLst>
          </p:cNvPr>
          <p:cNvSpPr>
            <a:spLocks noGrp="1"/>
          </p:cNvSpPr>
          <p:nvPr>
            <p:ph type="sldNum" sz="quarter" idx="12"/>
          </p:nvPr>
        </p:nvSpPr>
        <p:spPr/>
        <p:txBody>
          <a:bodyPr/>
          <a:lstStyle/>
          <a:p>
            <a:fld id="{8AD83B10-7DCD-4BA0-A126-91F042258B47}" type="slidenum">
              <a:rPr lang="fr-CA" smtClean="0"/>
              <a:t>40</a:t>
            </a:fld>
            <a:endParaRPr lang="fr-CA"/>
          </a:p>
        </p:txBody>
      </p:sp>
      <p:graphicFrame>
        <p:nvGraphicFramePr>
          <p:cNvPr id="5" name="Object 4">
            <a:extLst>
              <a:ext uri="{FF2B5EF4-FFF2-40B4-BE49-F238E27FC236}">
                <a16:creationId xmlns:a16="http://schemas.microsoft.com/office/drawing/2014/main" id="{6E11C5B9-F6C9-445A-B5B9-CDA3780AAAB4}"/>
              </a:ext>
            </a:extLst>
          </p:cNvPr>
          <p:cNvGraphicFramePr>
            <a:graphicFrameLocks noChangeAspect="1"/>
          </p:cNvGraphicFramePr>
          <p:nvPr>
            <p:extLst>
              <p:ext uri="{D42A27DB-BD31-4B8C-83A1-F6EECF244321}">
                <p14:modId xmlns:p14="http://schemas.microsoft.com/office/powerpoint/2010/main" val="776408285"/>
              </p:ext>
            </p:extLst>
          </p:nvPr>
        </p:nvGraphicFramePr>
        <p:xfrm>
          <a:off x="3306763" y="2074863"/>
          <a:ext cx="4816475" cy="3619500"/>
        </p:xfrm>
        <a:graphic>
          <a:graphicData uri="http://schemas.openxmlformats.org/presentationml/2006/ole">
            <mc:AlternateContent xmlns:mc="http://schemas.openxmlformats.org/markup-compatibility/2006">
              <mc:Choice xmlns:v="urn:schemas-microsoft-com:vml" Requires="v">
                <p:oleObj spid="_x0000_s1071" name="Bitmap Image" r:id="rId3" imgW="4815720" imgH="3619440" progId="PBrush">
                  <p:embed/>
                </p:oleObj>
              </mc:Choice>
              <mc:Fallback>
                <p:oleObj name="Bitmap Image" r:id="rId3" imgW="4815720" imgH="3619440" progId="PBrush">
                  <p:embed/>
                  <p:pic>
                    <p:nvPicPr>
                      <p:cNvPr id="0" name=""/>
                      <p:cNvPicPr/>
                      <p:nvPr/>
                    </p:nvPicPr>
                    <p:blipFill>
                      <a:blip r:embed="rId4"/>
                      <a:stretch>
                        <a:fillRect/>
                      </a:stretch>
                    </p:blipFill>
                    <p:spPr>
                      <a:xfrm>
                        <a:off x="3306763" y="2074863"/>
                        <a:ext cx="4816475" cy="3619500"/>
                      </a:xfrm>
                      <a:prstGeom prst="rect">
                        <a:avLst/>
                      </a:prstGeom>
                    </p:spPr>
                  </p:pic>
                </p:oleObj>
              </mc:Fallback>
            </mc:AlternateContent>
          </a:graphicData>
        </a:graphic>
      </p:graphicFrame>
    </p:spTree>
    <p:extLst>
      <p:ext uri="{BB962C8B-B14F-4D97-AF65-F5344CB8AC3E}">
        <p14:creationId xmlns:p14="http://schemas.microsoft.com/office/powerpoint/2010/main" val="30016366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F335-144F-413C-BE87-5708A70E5545}"/>
              </a:ext>
            </a:extLst>
          </p:cNvPr>
          <p:cNvSpPr>
            <a:spLocks noGrp="1"/>
          </p:cNvSpPr>
          <p:nvPr>
            <p:ph type="title"/>
          </p:nvPr>
        </p:nvSpPr>
        <p:spPr/>
        <p:txBody>
          <a:bodyPr/>
          <a:lstStyle/>
          <a:p>
            <a:pPr algn="ctr"/>
            <a:r>
              <a:rPr lang="fr-CA" dirty="0">
                <a:latin typeface="Candara" panose="020E0502030303020204" pitchFamily="34" charset="0"/>
              </a:rPr>
              <a:t>PLAN DE LA PRÉSENTATION</a:t>
            </a:r>
          </a:p>
        </p:txBody>
      </p:sp>
      <p:graphicFrame>
        <p:nvGraphicFramePr>
          <p:cNvPr id="4" name="Content Placeholder 3">
            <a:extLst>
              <a:ext uri="{FF2B5EF4-FFF2-40B4-BE49-F238E27FC236}">
                <a16:creationId xmlns:a16="http://schemas.microsoft.com/office/drawing/2014/main" id="{68516FCB-11FA-49FB-8194-26AF22C7EFA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49C341F1-221A-49D7-9241-AB83E16D2F2C}"/>
              </a:ext>
            </a:extLst>
          </p:cNvPr>
          <p:cNvSpPr>
            <a:spLocks noGrp="1"/>
          </p:cNvSpPr>
          <p:nvPr>
            <p:ph type="sldNum" sz="quarter" idx="12"/>
          </p:nvPr>
        </p:nvSpPr>
        <p:spPr/>
        <p:txBody>
          <a:bodyPr/>
          <a:lstStyle/>
          <a:p>
            <a:fld id="{8AD83B10-7DCD-4BA0-A126-91F042258B47}" type="slidenum">
              <a:rPr lang="fr-CA" smtClean="0"/>
              <a:t>41</a:t>
            </a:fld>
            <a:endParaRPr lang="fr-CA"/>
          </a:p>
        </p:txBody>
      </p:sp>
    </p:spTree>
    <p:extLst>
      <p:ext uri="{BB962C8B-B14F-4D97-AF65-F5344CB8AC3E}">
        <p14:creationId xmlns:p14="http://schemas.microsoft.com/office/powerpoint/2010/main" val="2571168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F335-144F-413C-BE87-5708A70E5545}"/>
              </a:ext>
            </a:extLst>
          </p:cNvPr>
          <p:cNvSpPr>
            <a:spLocks noGrp="1"/>
          </p:cNvSpPr>
          <p:nvPr>
            <p:ph type="title"/>
          </p:nvPr>
        </p:nvSpPr>
        <p:spPr/>
        <p:txBody>
          <a:bodyPr/>
          <a:lstStyle/>
          <a:p>
            <a:pPr algn="ctr"/>
            <a:r>
              <a:rPr lang="fr-CA" dirty="0">
                <a:latin typeface="Candara" panose="020E0502030303020204" pitchFamily="34" charset="0"/>
              </a:rPr>
              <a:t>PLAN DE LA PRÉSENTATION</a:t>
            </a:r>
          </a:p>
        </p:txBody>
      </p:sp>
      <p:graphicFrame>
        <p:nvGraphicFramePr>
          <p:cNvPr id="4" name="Content Placeholder 3">
            <a:extLst>
              <a:ext uri="{FF2B5EF4-FFF2-40B4-BE49-F238E27FC236}">
                <a16:creationId xmlns:a16="http://schemas.microsoft.com/office/drawing/2014/main" id="{68516FCB-11FA-49FB-8194-26AF22C7EFAB}"/>
              </a:ext>
            </a:extLst>
          </p:cNvPr>
          <p:cNvGraphicFramePr>
            <a:graphicFrameLocks noGrp="1"/>
          </p:cNvGraphicFramePr>
          <p:nvPr>
            <p:ph idx="1"/>
            <p:extLst>
              <p:ext uri="{D42A27DB-BD31-4B8C-83A1-F6EECF244321}">
                <p14:modId xmlns:p14="http://schemas.microsoft.com/office/powerpoint/2010/main" val="2799165655"/>
              </p:ext>
            </p:extLst>
          </p:nvPr>
        </p:nvGraphicFramePr>
        <p:xfrm>
          <a:off x="-2667000" y="1396206"/>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49C341F1-221A-49D7-9241-AB83E16D2F2C}"/>
              </a:ext>
            </a:extLst>
          </p:cNvPr>
          <p:cNvSpPr>
            <a:spLocks noGrp="1"/>
          </p:cNvSpPr>
          <p:nvPr>
            <p:ph type="sldNum" sz="quarter" idx="12"/>
          </p:nvPr>
        </p:nvSpPr>
        <p:spPr/>
        <p:txBody>
          <a:bodyPr/>
          <a:lstStyle/>
          <a:p>
            <a:fld id="{8AD83B10-7DCD-4BA0-A126-91F042258B47}" type="slidenum">
              <a:rPr lang="fr-CA" smtClean="0"/>
              <a:t>42</a:t>
            </a:fld>
            <a:endParaRPr lang="fr-CA"/>
          </a:p>
        </p:txBody>
      </p:sp>
      <p:graphicFrame>
        <p:nvGraphicFramePr>
          <p:cNvPr id="5" name="Content Placeholder 3">
            <a:extLst>
              <a:ext uri="{FF2B5EF4-FFF2-40B4-BE49-F238E27FC236}">
                <a16:creationId xmlns:a16="http://schemas.microsoft.com/office/drawing/2014/main" id="{448F53A9-6490-4351-987F-988422135B5F}"/>
              </a:ext>
            </a:extLst>
          </p:cNvPr>
          <p:cNvGraphicFramePr>
            <a:graphicFrameLocks/>
          </p:cNvGraphicFramePr>
          <p:nvPr>
            <p:extLst>
              <p:ext uri="{D42A27DB-BD31-4B8C-83A1-F6EECF244321}">
                <p14:modId xmlns:p14="http://schemas.microsoft.com/office/powerpoint/2010/main" val="2248273066"/>
              </p:ext>
            </p:extLst>
          </p:nvPr>
        </p:nvGraphicFramePr>
        <p:xfrm>
          <a:off x="2091813" y="2187574"/>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1522097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F335-144F-413C-BE87-5708A70E5545}"/>
              </a:ext>
            </a:extLst>
          </p:cNvPr>
          <p:cNvSpPr>
            <a:spLocks noGrp="1"/>
          </p:cNvSpPr>
          <p:nvPr>
            <p:ph type="title"/>
          </p:nvPr>
        </p:nvSpPr>
        <p:spPr/>
        <p:txBody>
          <a:bodyPr/>
          <a:lstStyle/>
          <a:p>
            <a:pPr algn="ctr"/>
            <a:r>
              <a:rPr lang="fr-CA" dirty="0">
                <a:latin typeface="Candara" panose="020E0502030303020204" pitchFamily="34" charset="0"/>
              </a:rPr>
              <a:t>PLAN DE LA PRÉSENTATION</a:t>
            </a:r>
          </a:p>
        </p:txBody>
      </p:sp>
      <p:graphicFrame>
        <p:nvGraphicFramePr>
          <p:cNvPr id="4" name="Content Placeholder 3">
            <a:extLst>
              <a:ext uri="{FF2B5EF4-FFF2-40B4-BE49-F238E27FC236}">
                <a16:creationId xmlns:a16="http://schemas.microsoft.com/office/drawing/2014/main" id="{68516FCB-11FA-49FB-8194-26AF22C7EFAB}"/>
              </a:ext>
            </a:extLst>
          </p:cNvPr>
          <p:cNvGraphicFramePr>
            <a:graphicFrameLocks noGrp="1"/>
          </p:cNvGraphicFramePr>
          <p:nvPr>
            <p:ph idx="1"/>
          </p:nvPr>
        </p:nvGraphicFramePr>
        <p:xfrm>
          <a:off x="-2667000" y="1396206"/>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49C341F1-221A-49D7-9241-AB83E16D2F2C}"/>
              </a:ext>
            </a:extLst>
          </p:cNvPr>
          <p:cNvSpPr>
            <a:spLocks noGrp="1"/>
          </p:cNvSpPr>
          <p:nvPr>
            <p:ph type="sldNum" sz="quarter" idx="12"/>
          </p:nvPr>
        </p:nvSpPr>
        <p:spPr/>
        <p:txBody>
          <a:bodyPr/>
          <a:lstStyle/>
          <a:p>
            <a:fld id="{8AD83B10-7DCD-4BA0-A126-91F042258B47}" type="slidenum">
              <a:rPr lang="fr-CA" smtClean="0"/>
              <a:t>43</a:t>
            </a:fld>
            <a:endParaRPr lang="fr-CA"/>
          </a:p>
        </p:txBody>
      </p:sp>
      <p:graphicFrame>
        <p:nvGraphicFramePr>
          <p:cNvPr id="5" name="Content Placeholder 3">
            <a:extLst>
              <a:ext uri="{FF2B5EF4-FFF2-40B4-BE49-F238E27FC236}">
                <a16:creationId xmlns:a16="http://schemas.microsoft.com/office/drawing/2014/main" id="{448F53A9-6490-4351-987F-988422135B5F}"/>
              </a:ext>
            </a:extLst>
          </p:cNvPr>
          <p:cNvGraphicFramePr>
            <a:graphicFrameLocks/>
          </p:cNvGraphicFramePr>
          <p:nvPr>
            <p:extLst>
              <p:ext uri="{D42A27DB-BD31-4B8C-83A1-F6EECF244321}">
                <p14:modId xmlns:p14="http://schemas.microsoft.com/office/powerpoint/2010/main" val="982938206"/>
              </p:ext>
            </p:extLst>
          </p:nvPr>
        </p:nvGraphicFramePr>
        <p:xfrm>
          <a:off x="2091813" y="2187574"/>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26072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EC481-21C6-4D84-BAE0-9C5A5241BA21}"/>
              </a:ext>
            </a:extLst>
          </p:cNvPr>
          <p:cNvSpPr>
            <a:spLocks noGrp="1"/>
          </p:cNvSpPr>
          <p:nvPr>
            <p:ph type="title"/>
          </p:nvPr>
        </p:nvSpPr>
        <p:spPr/>
        <p:txBody>
          <a:bodyPr/>
          <a:lstStyle/>
          <a:p>
            <a:pPr algn="ctr"/>
            <a:r>
              <a:rPr lang="fr-CA" dirty="0">
                <a:highlight>
                  <a:srgbClr val="FFFF00"/>
                </a:highlight>
                <a:latin typeface="Candara" panose="020E0502030303020204" pitchFamily="34" charset="0"/>
              </a:rPr>
              <a:t>Liste des assertions</a:t>
            </a:r>
          </a:p>
        </p:txBody>
      </p:sp>
      <p:sp>
        <p:nvSpPr>
          <p:cNvPr id="3" name="Content Placeholder 2">
            <a:extLst>
              <a:ext uri="{FF2B5EF4-FFF2-40B4-BE49-F238E27FC236}">
                <a16:creationId xmlns:a16="http://schemas.microsoft.com/office/drawing/2014/main" id="{36D290C6-2553-43C3-AAD6-724EA9BE68F6}"/>
              </a:ext>
            </a:extLst>
          </p:cNvPr>
          <p:cNvSpPr>
            <a:spLocks noGrp="1"/>
          </p:cNvSpPr>
          <p:nvPr>
            <p:ph idx="1"/>
          </p:nvPr>
        </p:nvSpPr>
        <p:spPr/>
        <p:txBody>
          <a:bodyPr/>
          <a:lstStyle/>
          <a:p>
            <a:r>
              <a:rPr lang="fr-CA" dirty="0">
                <a:hlinkClick r:id="rId2"/>
              </a:rPr>
              <a:t>https://www.baeldung.com/junit-assertions</a:t>
            </a:r>
            <a:endParaRPr lang="fr-CA" dirty="0"/>
          </a:p>
          <a:p>
            <a:endParaRPr lang="fr-CA" dirty="0"/>
          </a:p>
        </p:txBody>
      </p:sp>
      <p:sp>
        <p:nvSpPr>
          <p:cNvPr id="4" name="Slide Number Placeholder 3">
            <a:extLst>
              <a:ext uri="{FF2B5EF4-FFF2-40B4-BE49-F238E27FC236}">
                <a16:creationId xmlns:a16="http://schemas.microsoft.com/office/drawing/2014/main" id="{F0854D0E-0D1D-4CC6-B4DC-C68ADB67B264}"/>
              </a:ext>
            </a:extLst>
          </p:cNvPr>
          <p:cNvSpPr>
            <a:spLocks noGrp="1"/>
          </p:cNvSpPr>
          <p:nvPr>
            <p:ph type="sldNum" sz="quarter" idx="12"/>
          </p:nvPr>
        </p:nvSpPr>
        <p:spPr/>
        <p:txBody>
          <a:bodyPr/>
          <a:lstStyle/>
          <a:p>
            <a:fld id="{8AD83B10-7DCD-4BA0-A126-91F042258B47}" type="slidenum">
              <a:rPr lang="fr-CA" smtClean="0"/>
              <a:t>44</a:t>
            </a:fld>
            <a:endParaRPr lang="fr-CA"/>
          </a:p>
        </p:txBody>
      </p:sp>
      <p:pic>
        <p:nvPicPr>
          <p:cNvPr id="6" name="Picture 5">
            <a:extLst>
              <a:ext uri="{FF2B5EF4-FFF2-40B4-BE49-F238E27FC236}">
                <a16:creationId xmlns:a16="http://schemas.microsoft.com/office/drawing/2014/main" id="{7DD5AAA2-9DCE-4208-9B6D-939830D6EE46}"/>
              </a:ext>
            </a:extLst>
          </p:cNvPr>
          <p:cNvPicPr>
            <a:picLocks noChangeAspect="1"/>
          </p:cNvPicPr>
          <p:nvPr/>
        </p:nvPicPr>
        <p:blipFill>
          <a:blip r:embed="rId3"/>
          <a:stretch>
            <a:fillRect/>
          </a:stretch>
        </p:blipFill>
        <p:spPr>
          <a:xfrm>
            <a:off x="390525" y="2262422"/>
            <a:ext cx="12192000" cy="4595578"/>
          </a:xfrm>
          <a:prstGeom prst="rect">
            <a:avLst/>
          </a:prstGeom>
        </p:spPr>
      </p:pic>
    </p:spTree>
    <p:extLst>
      <p:ext uri="{BB962C8B-B14F-4D97-AF65-F5344CB8AC3E}">
        <p14:creationId xmlns:p14="http://schemas.microsoft.com/office/powerpoint/2010/main" val="33605541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EC481-21C6-4D84-BAE0-9C5A5241BA21}"/>
              </a:ext>
            </a:extLst>
          </p:cNvPr>
          <p:cNvSpPr>
            <a:spLocks noGrp="1"/>
          </p:cNvSpPr>
          <p:nvPr>
            <p:ph type="title"/>
          </p:nvPr>
        </p:nvSpPr>
        <p:spPr/>
        <p:txBody>
          <a:bodyPr/>
          <a:lstStyle/>
          <a:p>
            <a:pPr algn="ctr"/>
            <a:r>
              <a:rPr lang="fr-CA" dirty="0">
                <a:highlight>
                  <a:srgbClr val="FFFF00"/>
                </a:highlight>
                <a:latin typeface="Candara" panose="020E0502030303020204" pitchFamily="34" charset="0"/>
              </a:rPr>
              <a:t>Liste des assertions</a:t>
            </a:r>
          </a:p>
        </p:txBody>
      </p:sp>
      <p:sp>
        <p:nvSpPr>
          <p:cNvPr id="3" name="Content Placeholder 2">
            <a:extLst>
              <a:ext uri="{FF2B5EF4-FFF2-40B4-BE49-F238E27FC236}">
                <a16:creationId xmlns:a16="http://schemas.microsoft.com/office/drawing/2014/main" id="{36D290C6-2553-43C3-AAD6-724EA9BE68F6}"/>
              </a:ext>
            </a:extLst>
          </p:cNvPr>
          <p:cNvSpPr>
            <a:spLocks noGrp="1"/>
          </p:cNvSpPr>
          <p:nvPr>
            <p:ph idx="1"/>
          </p:nvPr>
        </p:nvSpPr>
        <p:spPr/>
        <p:txBody>
          <a:bodyPr/>
          <a:lstStyle/>
          <a:p>
            <a:endParaRPr lang="fr-CA" dirty="0"/>
          </a:p>
        </p:txBody>
      </p:sp>
      <p:sp>
        <p:nvSpPr>
          <p:cNvPr id="4" name="Slide Number Placeholder 3">
            <a:extLst>
              <a:ext uri="{FF2B5EF4-FFF2-40B4-BE49-F238E27FC236}">
                <a16:creationId xmlns:a16="http://schemas.microsoft.com/office/drawing/2014/main" id="{F0854D0E-0D1D-4CC6-B4DC-C68ADB67B264}"/>
              </a:ext>
            </a:extLst>
          </p:cNvPr>
          <p:cNvSpPr>
            <a:spLocks noGrp="1"/>
          </p:cNvSpPr>
          <p:nvPr>
            <p:ph type="sldNum" sz="quarter" idx="12"/>
          </p:nvPr>
        </p:nvSpPr>
        <p:spPr/>
        <p:txBody>
          <a:bodyPr/>
          <a:lstStyle/>
          <a:p>
            <a:fld id="{8AD83B10-7DCD-4BA0-A126-91F042258B47}" type="slidenum">
              <a:rPr lang="fr-CA" smtClean="0"/>
              <a:t>45</a:t>
            </a:fld>
            <a:endParaRPr lang="fr-CA"/>
          </a:p>
        </p:txBody>
      </p:sp>
      <p:pic>
        <p:nvPicPr>
          <p:cNvPr id="7" name="Picture 6">
            <a:extLst>
              <a:ext uri="{FF2B5EF4-FFF2-40B4-BE49-F238E27FC236}">
                <a16:creationId xmlns:a16="http://schemas.microsoft.com/office/drawing/2014/main" id="{3B98BE80-7BE0-426E-BF31-F99E24A653AE}"/>
              </a:ext>
            </a:extLst>
          </p:cNvPr>
          <p:cNvPicPr>
            <a:picLocks noChangeAspect="1"/>
          </p:cNvPicPr>
          <p:nvPr/>
        </p:nvPicPr>
        <p:blipFill>
          <a:blip r:embed="rId2"/>
          <a:stretch>
            <a:fillRect/>
          </a:stretch>
        </p:blipFill>
        <p:spPr>
          <a:xfrm>
            <a:off x="311285" y="2390417"/>
            <a:ext cx="11160868" cy="4102458"/>
          </a:xfrm>
          <a:prstGeom prst="rect">
            <a:avLst/>
          </a:prstGeom>
        </p:spPr>
      </p:pic>
    </p:spTree>
    <p:extLst>
      <p:ext uri="{BB962C8B-B14F-4D97-AF65-F5344CB8AC3E}">
        <p14:creationId xmlns:p14="http://schemas.microsoft.com/office/powerpoint/2010/main" val="13494145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02AE8-27C8-4CCD-93F4-D98B0D527899}"/>
              </a:ext>
            </a:extLst>
          </p:cNvPr>
          <p:cNvSpPr>
            <a:spLocks noGrp="1"/>
          </p:cNvSpPr>
          <p:nvPr>
            <p:ph type="title"/>
          </p:nvPr>
        </p:nvSpPr>
        <p:spPr/>
        <p:txBody>
          <a:bodyPr/>
          <a:lstStyle/>
          <a:p>
            <a:r>
              <a:rPr lang="fr-CA" dirty="0">
                <a:highlight>
                  <a:srgbClr val="FFFF00"/>
                </a:highlight>
                <a:latin typeface="Candara" panose="020E0502030303020204" pitchFamily="34" charset="0"/>
              </a:rPr>
              <a:t>Références pour une liste complète des assertions + exemples</a:t>
            </a:r>
          </a:p>
        </p:txBody>
      </p:sp>
      <p:sp>
        <p:nvSpPr>
          <p:cNvPr id="3" name="Content Placeholder 2">
            <a:extLst>
              <a:ext uri="{FF2B5EF4-FFF2-40B4-BE49-F238E27FC236}">
                <a16:creationId xmlns:a16="http://schemas.microsoft.com/office/drawing/2014/main" id="{0612F3C8-F704-4F9C-903F-DA10B3C9681E}"/>
              </a:ext>
            </a:extLst>
          </p:cNvPr>
          <p:cNvSpPr>
            <a:spLocks noGrp="1"/>
          </p:cNvSpPr>
          <p:nvPr>
            <p:ph idx="1"/>
          </p:nvPr>
        </p:nvSpPr>
        <p:spPr/>
        <p:txBody>
          <a:bodyPr/>
          <a:lstStyle/>
          <a:p>
            <a:endParaRPr lang="fr-CA" dirty="0">
              <a:hlinkClick r:id="rId2"/>
            </a:endParaRPr>
          </a:p>
          <a:p>
            <a:pPr marL="514350" indent="-514350">
              <a:buFont typeface="+mj-lt"/>
              <a:buAutoNum type="arabicPeriod"/>
            </a:pPr>
            <a:r>
              <a:rPr lang="fr-CA" dirty="0">
                <a:hlinkClick r:id="rId2"/>
              </a:rPr>
              <a:t>https://www.baeldung.com/junit-assertions</a:t>
            </a:r>
            <a:endParaRPr lang="fr-CA" dirty="0"/>
          </a:p>
          <a:p>
            <a:pPr marL="514350" indent="-514350">
              <a:buFont typeface="+mj-lt"/>
              <a:buAutoNum type="arabicPeriod"/>
            </a:pPr>
            <a:endParaRPr lang="fr-CA" dirty="0">
              <a:hlinkClick r:id="rId3"/>
            </a:endParaRPr>
          </a:p>
          <a:p>
            <a:pPr marL="514350" indent="-514350">
              <a:buFont typeface="+mj-lt"/>
              <a:buAutoNum type="arabicPeriod"/>
            </a:pPr>
            <a:r>
              <a:rPr lang="fr-CA" dirty="0">
                <a:hlinkClick r:id="rId3"/>
              </a:rPr>
              <a:t>https://courses.cs.washington.edu/courses/cse143/11wi/eclipse-tutorial/junit.shtml#:~:text=To%20use%20JUnit%20you%20must,you%20create%20your%20test%20case</a:t>
            </a:r>
            <a:r>
              <a:rPr lang="fr-CA" dirty="0"/>
              <a:t>.</a:t>
            </a:r>
          </a:p>
          <a:p>
            <a:endParaRPr lang="fr-CA" dirty="0"/>
          </a:p>
        </p:txBody>
      </p:sp>
      <p:sp>
        <p:nvSpPr>
          <p:cNvPr id="4" name="Slide Number Placeholder 3">
            <a:extLst>
              <a:ext uri="{FF2B5EF4-FFF2-40B4-BE49-F238E27FC236}">
                <a16:creationId xmlns:a16="http://schemas.microsoft.com/office/drawing/2014/main" id="{739B61F0-7FD4-4CC9-9CC4-08F2EE747877}"/>
              </a:ext>
            </a:extLst>
          </p:cNvPr>
          <p:cNvSpPr>
            <a:spLocks noGrp="1"/>
          </p:cNvSpPr>
          <p:nvPr>
            <p:ph type="sldNum" sz="quarter" idx="12"/>
          </p:nvPr>
        </p:nvSpPr>
        <p:spPr/>
        <p:txBody>
          <a:bodyPr/>
          <a:lstStyle/>
          <a:p>
            <a:fld id="{8AD83B10-7DCD-4BA0-A126-91F042258B47}" type="slidenum">
              <a:rPr lang="fr-CA" smtClean="0"/>
              <a:t>46</a:t>
            </a:fld>
            <a:endParaRPr lang="fr-CA"/>
          </a:p>
        </p:txBody>
      </p:sp>
    </p:spTree>
    <p:extLst>
      <p:ext uri="{BB962C8B-B14F-4D97-AF65-F5344CB8AC3E}">
        <p14:creationId xmlns:p14="http://schemas.microsoft.com/office/powerpoint/2010/main" val="2632575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2E3C-9951-4273-89AF-BE6DD839F3A6}"/>
              </a:ext>
            </a:extLst>
          </p:cNvPr>
          <p:cNvSpPr>
            <a:spLocks noGrp="1"/>
          </p:cNvSpPr>
          <p:nvPr>
            <p:ph type="title"/>
          </p:nvPr>
        </p:nvSpPr>
        <p:spPr/>
        <p:txBody>
          <a:bodyPr/>
          <a:lstStyle/>
          <a:p>
            <a:pPr algn="ctr"/>
            <a:r>
              <a:rPr lang="fr-CA" dirty="0">
                <a:latin typeface="Candara" panose="020E0502030303020204" pitchFamily="34" charset="0"/>
              </a:rPr>
              <a:t>Validation des tests</a:t>
            </a:r>
          </a:p>
        </p:txBody>
      </p:sp>
      <p:sp>
        <p:nvSpPr>
          <p:cNvPr id="4" name="Slide Number Placeholder 3">
            <a:extLst>
              <a:ext uri="{FF2B5EF4-FFF2-40B4-BE49-F238E27FC236}">
                <a16:creationId xmlns:a16="http://schemas.microsoft.com/office/drawing/2014/main" id="{0A0FC192-A1E5-44AF-9723-3B66E01BD754}"/>
              </a:ext>
            </a:extLst>
          </p:cNvPr>
          <p:cNvSpPr>
            <a:spLocks noGrp="1"/>
          </p:cNvSpPr>
          <p:nvPr>
            <p:ph type="sldNum" sz="quarter" idx="12"/>
          </p:nvPr>
        </p:nvSpPr>
        <p:spPr/>
        <p:txBody>
          <a:bodyPr/>
          <a:lstStyle/>
          <a:p>
            <a:fld id="{8AD83B10-7DCD-4BA0-A126-91F042258B47}" type="slidenum">
              <a:rPr lang="fr-CA" smtClean="0"/>
              <a:t>47</a:t>
            </a:fld>
            <a:endParaRPr lang="fr-CA"/>
          </a:p>
        </p:txBody>
      </p:sp>
      <p:pic>
        <p:nvPicPr>
          <p:cNvPr id="6" name="Picture 5">
            <a:extLst>
              <a:ext uri="{FF2B5EF4-FFF2-40B4-BE49-F238E27FC236}">
                <a16:creationId xmlns:a16="http://schemas.microsoft.com/office/drawing/2014/main" id="{00A9B2F2-8EF4-4037-9015-0C450DCD7A2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1137412" y="1690688"/>
            <a:ext cx="9263888" cy="3695700"/>
          </a:xfrm>
          <a:prstGeom prst="rect">
            <a:avLst/>
          </a:prstGeom>
        </p:spPr>
      </p:pic>
    </p:spTree>
    <p:extLst>
      <p:ext uri="{BB962C8B-B14F-4D97-AF65-F5344CB8AC3E}">
        <p14:creationId xmlns:p14="http://schemas.microsoft.com/office/powerpoint/2010/main" val="31682619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2E3C-9951-4273-89AF-BE6DD839F3A6}"/>
              </a:ext>
            </a:extLst>
          </p:cNvPr>
          <p:cNvSpPr>
            <a:spLocks noGrp="1"/>
          </p:cNvSpPr>
          <p:nvPr>
            <p:ph type="title"/>
          </p:nvPr>
        </p:nvSpPr>
        <p:spPr/>
        <p:txBody>
          <a:bodyPr/>
          <a:lstStyle/>
          <a:p>
            <a:endParaRPr lang="fr-CA"/>
          </a:p>
        </p:txBody>
      </p:sp>
      <p:sp>
        <p:nvSpPr>
          <p:cNvPr id="3" name="Content Placeholder 2">
            <a:extLst>
              <a:ext uri="{FF2B5EF4-FFF2-40B4-BE49-F238E27FC236}">
                <a16:creationId xmlns:a16="http://schemas.microsoft.com/office/drawing/2014/main" id="{6BFB1137-86C3-4817-944E-2DAC802AD221}"/>
              </a:ext>
            </a:extLst>
          </p:cNvPr>
          <p:cNvSpPr>
            <a:spLocks noGrp="1"/>
          </p:cNvSpPr>
          <p:nvPr>
            <p:ph idx="1"/>
          </p:nvPr>
        </p:nvSpPr>
        <p:spPr/>
        <p:txBody>
          <a:bodyPr/>
          <a:lstStyle/>
          <a:p>
            <a:endParaRPr lang="fr-CA"/>
          </a:p>
        </p:txBody>
      </p:sp>
      <p:sp>
        <p:nvSpPr>
          <p:cNvPr id="4" name="Slide Number Placeholder 3">
            <a:extLst>
              <a:ext uri="{FF2B5EF4-FFF2-40B4-BE49-F238E27FC236}">
                <a16:creationId xmlns:a16="http://schemas.microsoft.com/office/drawing/2014/main" id="{0A0FC192-A1E5-44AF-9723-3B66E01BD754}"/>
              </a:ext>
            </a:extLst>
          </p:cNvPr>
          <p:cNvSpPr>
            <a:spLocks noGrp="1"/>
          </p:cNvSpPr>
          <p:nvPr>
            <p:ph type="sldNum" sz="quarter" idx="12"/>
          </p:nvPr>
        </p:nvSpPr>
        <p:spPr/>
        <p:txBody>
          <a:bodyPr/>
          <a:lstStyle/>
          <a:p>
            <a:fld id="{8AD83B10-7DCD-4BA0-A126-91F042258B47}" type="slidenum">
              <a:rPr lang="fr-CA" smtClean="0"/>
              <a:t>48</a:t>
            </a:fld>
            <a:endParaRPr lang="fr-CA"/>
          </a:p>
        </p:txBody>
      </p:sp>
      <p:pic>
        <p:nvPicPr>
          <p:cNvPr id="6" name="Picture 5">
            <a:extLst>
              <a:ext uri="{FF2B5EF4-FFF2-40B4-BE49-F238E27FC236}">
                <a16:creationId xmlns:a16="http://schemas.microsoft.com/office/drawing/2014/main" id="{AD904D78-4954-42B4-B512-3A2672E1055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95250" y="54476"/>
            <a:ext cx="11895512" cy="6803523"/>
          </a:xfrm>
          <a:prstGeom prst="rect">
            <a:avLst/>
          </a:prstGeom>
        </p:spPr>
      </p:pic>
    </p:spTree>
    <p:extLst>
      <p:ext uri="{BB962C8B-B14F-4D97-AF65-F5344CB8AC3E}">
        <p14:creationId xmlns:p14="http://schemas.microsoft.com/office/powerpoint/2010/main" val="37077427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2E3C-9951-4273-89AF-BE6DD839F3A6}"/>
              </a:ext>
            </a:extLst>
          </p:cNvPr>
          <p:cNvSpPr>
            <a:spLocks noGrp="1"/>
          </p:cNvSpPr>
          <p:nvPr>
            <p:ph type="title"/>
          </p:nvPr>
        </p:nvSpPr>
        <p:spPr/>
        <p:txBody>
          <a:bodyPr/>
          <a:lstStyle/>
          <a:p>
            <a:endParaRPr lang="fr-CA"/>
          </a:p>
        </p:txBody>
      </p:sp>
      <p:sp>
        <p:nvSpPr>
          <p:cNvPr id="3" name="Content Placeholder 2">
            <a:extLst>
              <a:ext uri="{FF2B5EF4-FFF2-40B4-BE49-F238E27FC236}">
                <a16:creationId xmlns:a16="http://schemas.microsoft.com/office/drawing/2014/main" id="{6BFB1137-86C3-4817-944E-2DAC802AD221}"/>
              </a:ext>
            </a:extLst>
          </p:cNvPr>
          <p:cNvSpPr>
            <a:spLocks noGrp="1"/>
          </p:cNvSpPr>
          <p:nvPr>
            <p:ph idx="1"/>
          </p:nvPr>
        </p:nvSpPr>
        <p:spPr/>
        <p:txBody>
          <a:bodyPr/>
          <a:lstStyle/>
          <a:p>
            <a:endParaRPr lang="fr-CA"/>
          </a:p>
        </p:txBody>
      </p:sp>
      <p:sp>
        <p:nvSpPr>
          <p:cNvPr id="4" name="Slide Number Placeholder 3">
            <a:extLst>
              <a:ext uri="{FF2B5EF4-FFF2-40B4-BE49-F238E27FC236}">
                <a16:creationId xmlns:a16="http://schemas.microsoft.com/office/drawing/2014/main" id="{0A0FC192-A1E5-44AF-9723-3B66E01BD754}"/>
              </a:ext>
            </a:extLst>
          </p:cNvPr>
          <p:cNvSpPr>
            <a:spLocks noGrp="1"/>
          </p:cNvSpPr>
          <p:nvPr>
            <p:ph type="sldNum" sz="quarter" idx="12"/>
          </p:nvPr>
        </p:nvSpPr>
        <p:spPr/>
        <p:txBody>
          <a:bodyPr/>
          <a:lstStyle/>
          <a:p>
            <a:fld id="{8AD83B10-7DCD-4BA0-A126-91F042258B47}" type="slidenum">
              <a:rPr lang="fr-CA" smtClean="0"/>
              <a:t>49</a:t>
            </a:fld>
            <a:endParaRPr lang="fr-CA"/>
          </a:p>
        </p:txBody>
      </p:sp>
      <p:pic>
        <p:nvPicPr>
          <p:cNvPr id="6" name="Picture 5">
            <a:extLst>
              <a:ext uri="{FF2B5EF4-FFF2-40B4-BE49-F238E27FC236}">
                <a16:creationId xmlns:a16="http://schemas.microsoft.com/office/drawing/2014/main" id="{B4F31276-1CE7-4AF5-9AA3-81FF5FFE0C5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249024"/>
            <a:ext cx="12192000" cy="6359951"/>
          </a:xfrm>
          <a:prstGeom prst="rect">
            <a:avLst/>
          </a:prstGeom>
        </p:spPr>
      </p:pic>
    </p:spTree>
    <p:extLst>
      <p:ext uri="{BB962C8B-B14F-4D97-AF65-F5344CB8AC3E}">
        <p14:creationId xmlns:p14="http://schemas.microsoft.com/office/powerpoint/2010/main" val="2692138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4CEC50-50DC-4FDF-84A2-9F577C3E984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781050" y="242887"/>
            <a:ext cx="10525125" cy="5990945"/>
          </a:xfrm>
          <a:prstGeom prst="rect">
            <a:avLst/>
          </a:prstGeom>
        </p:spPr>
      </p:pic>
      <p:sp>
        <p:nvSpPr>
          <p:cNvPr id="4" name="Slide Number Placeholder 3">
            <a:extLst>
              <a:ext uri="{FF2B5EF4-FFF2-40B4-BE49-F238E27FC236}">
                <a16:creationId xmlns:a16="http://schemas.microsoft.com/office/drawing/2014/main" id="{45726FF4-CE73-478E-B1E2-1A68BC736CA5}"/>
              </a:ext>
            </a:extLst>
          </p:cNvPr>
          <p:cNvSpPr>
            <a:spLocks noGrp="1"/>
          </p:cNvSpPr>
          <p:nvPr>
            <p:ph type="sldNum" sz="quarter" idx="12"/>
          </p:nvPr>
        </p:nvSpPr>
        <p:spPr/>
        <p:txBody>
          <a:bodyPr/>
          <a:lstStyle/>
          <a:p>
            <a:fld id="{8AD83B10-7DCD-4BA0-A126-91F042258B47}" type="slidenum">
              <a:rPr lang="fr-CA" smtClean="0"/>
              <a:t>5</a:t>
            </a:fld>
            <a:endParaRPr lang="fr-CA"/>
          </a:p>
        </p:txBody>
      </p:sp>
    </p:spTree>
    <p:extLst>
      <p:ext uri="{BB962C8B-B14F-4D97-AF65-F5344CB8AC3E}">
        <p14:creationId xmlns:p14="http://schemas.microsoft.com/office/powerpoint/2010/main" val="25372873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FB1137-86C3-4817-944E-2DAC802AD221}"/>
              </a:ext>
            </a:extLst>
          </p:cNvPr>
          <p:cNvSpPr>
            <a:spLocks noGrp="1"/>
          </p:cNvSpPr>
          <p:nvPr>
            <p:ph idx="1"/>
          </p:nvPr>
        </p:nvSpPr>
        <p:spPr/>
        <p:txBody>
          <a:bodyPr/>
          <a:lstStyle/>
          <a:p>
            <a:endParaRPr lang="fr-CA"/>
          </a:p>
        </p:txBody>
      </p:sp>
      <p:sp>
        <p:nvSpPr>
          <p:cNvPr id="4" name="Slide Number Placeholder 3">
            <a:extLst>
              <a:ext uri="{FF2B5EF4-FFF2-40B4-BE49-F238E27FC236}">
                <a16:creationId xmlns:a16="http://schemas.microsoft.com/office/drawing/2014/main" id="{0A0FC192-A1E5-44AF-9723-3B66E01BD754}"/>
              </a:ext>
            </a:extLst>
          </p:cNvPr>
          <p:cNvSpPr>
            <a:spLocks noGrp="1"/>
          </p:cNvSpPr>
          <p:nvPr>
            <p:ph type="sldNum" sz="quarter" idx="12"/>
          </p:nvPr>
        </p:nvSpPr>
        <p:spPr/>
        <p:txBody>
          <a:bodyPr/>
          <a:lstStyle/>
          <a:p>
            <a:fld id="{8AD83B10-7DCD-4BA0-A126-91F042258B47}" type="slidenum">
              <a:rPr lang="fr-CA" smtClean="0"/>
              <a:t>50</a:t>
            </a:fld>
            <a:endParaRPr lang="fr-CA"/>
          </a:p>
        </p:txBody>
      </p:sp>
      <p:pic>
        <p:nvPicPr>
          <p:cNvPr id="6" name="Picture 5">
            <a:extLst>
              <a:ext uri="{FF2B5EF4-FFF2-40B4-BE49-F238E27FC236}">
                <a16:creationId xmlns:a16="http://schemas.microsoft.com/office/drawing/2014/main" id="{6D6A68A7-B9CF-4786-B821-F2E71F3BF00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0" y="761551"/>
            <a:ext cx="12192000" cy="5334898"/>
          </a:xfrm>
          <a:prstGeom prst="rect">
            <a:avLst/>
          </a:prstGeom>
        </p:spPr>
      </p:pic>
    </p:spTree>
    <p:extLst>
      <p:ext uri="{BB962C8B-B14F-4D97-AF65-F5344CB8AC3E}">
        <p14:creationId xmlns:p14="http://schemas.microsoft.com/office/powerpoint/2010/main" val="28305350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F335-144F-413C-BE87-5708A70E5545}"/>
              </a:ext>
            </a:extLst>
          </p:cNvPr>
          <p:cNvSpPr>
            <a:spLocks noGrp="1"/>
          </p:cNvSpPr>
          <p:nvPr>
            <p:ph type="title"/>
          </p:nvPr>
        </p:nvSpPr>
        <p:spPr/>
        <p:txBody>
          <a:bodyPr/>
          <a:lstStyle/>
          <a:p>
            <a:pPr algn="ctr"/>
            <a:r>
              <a:rPr lang="fr-CA" dirty="0">
                <a:latin typeface="Candara" panose="020E0502030303020204" pitchFamily="34" charset="0"/>
              </a:rPr>
              <a:t>PLAN DE LA PRÉSENTATION</a:t>
            </a:r>
          </a:p>
        </p:txBody>
      </p:sp>
      <p:graphicFrame>
        <p:nvGraphicFramePr>
          <p:cNvPr id="4" name="Content Placeholder 3">
            <a:extLst>
              <a:ext uri="{FF2B5EF4-FFF2-40B4-BE49-F238E27FC236}">
                <a16:creationId xmlns:a16="http://schemas.microsoft.com/office/drawing/2014/main" id="{68516FCB-11FA-49FB-8194-26AF22C7EFAB}"/>
              </a:ext>
            </a:extLst>
          </p:cNvPr>
          <p:cNvGraphicFramePr>
            <a:graphicFrameLocks noGrp="1"/>
          </p:cNvGraphicFramePr>
          <p:nvPr>
            <p:ph idx="1"/>
          </p:nvPr>
        </p:nvGraphicFramePr>
        <p:xfrm>
          <a:off x="-2667000" y="1396206"/>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49C341F1-221A-49D7-9241-AB83E16D2F2C}"/>
              </a:ext>
            </a:extLst>
          </p:cNvPr>
          <p:cNvSpPr>
            <a:spLocks noGrp="1"/>
          </p:cNvSpPr>
          <p:nvPr>
            <p:ph type="sldNum" sz="quarter" idx="12"/>
          </p:nvPr>
        </p:nvSpPr>
        <p:spPr/>
        <p:txBody>
          <a:bodyPr/>
          <a:lstStyle/>
          <a:p>
            <a:fld id="{8AD83B10-7DCD-4BA0-A126-91F042258B47}" type="slidenum">
              <a:rPr lang="fr-CA" smtClean="0"/>
              <a:t>51</a:t>
            </a:fld>
            <a:endParaRPr lang="fr-CA"/>
          </a:p>
        </p:txBody>
      </p:sp>
      <p:graphicFrame>
        <p:nvGraphicFramePr>
          <p:cNvPr id="5" name="Content Placeholder 3">
            <a:extLst>
              <a:ext uri="{FF2B5EF4-FFF2-40B4-BE49-F238E27FC236}">
                <a16:creationId xmlns:a16="http://schemas.microsoft.com/office/drawing/2014/main" id="{448F53A9-6490-4351-987F-988422135B5F}"/>
              </a:ext>
            </a:extLst>
          </p:cNvPr>
          <p:cNvGraphicFramePr>
            <a:graphicFrameLocks/>
          </p:cNvGraphicFramePr>
          <p:nvPr>
            <p:extLst>
              <p:ext uri="{D42A27DB-BD31-4B8C-83A1-F6EECF244321}">
                <p14:modId xmlns:p14="http://schemas.microsoft.com/office/powerpoint/2010/main" val="3377459521"/>
              </p:ext>
            </p:extLst>
          </p:nvPr>
        </p:nvGraphicFramePr>
        <p:xfrm>
          <a:off x="2091813" y="2187574"/>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739406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FB1137-86C3-4817-944E-2DAC802AD221}"/>
              </a:ext>
            </a:extLst>
          </p:cNvPr>
          <p:cNvSpPr>
            <a:spLocks noGrp="1"/>
          </p:cNvSpPr>
          <p:nvPr>
            <p:ph idx="1"/>
          </p:nvPr>
        </p:nvSpPr>
        <p:spPr/>
        <p:txBody>
          <a:bodyPr/>
          <a:lstStyle/>
          <a:p>
            <a:endParaRPr lang="fr-CA"/>
          </a:p>
        </p:txBody>
      </p:sp>
      <p:sp>
        <p:nvSpPr>
          <p:cNvPr id="4" name="Slide Number Placeholder 3">
            <a:extLst>
              <a:ext uri="{FF2B5EF4-FFF2-40B4-BE49-F238E27FC236}">
                <a16:creationId xmlns:a16="http://schemas.microsoft.com/office/drawing/2014/main" id="{0A0FC192-A1E5-44AF-9723-3B66E01BD754}"/>
              </a:ext>
            </a:extLst>
          </p:cNvPr>
          <p:cNvSpPr>
            <a:spLocks noGrp="1"/>
          </p:cNvSpPr>
          <p:nvPr>
            <p:ph type="sldNum" sz="quarter" idx="12"/>
          </p:nvPr>
        </p:nvSpPr>
        <p:spPr/>
        <p:txBody>
          <a:bodyPr/>
          <a:lstStyle/>
          <a:p>
            <a:fld id="{8AD83B10-7DCD-4BA0-A126-91F042258B47}" type="slidenum">
              <a:rPr lang="fr-CA" smtClean="0"/>
              <a:t>52</a:t>
            </a:fld>
            <a:endParaRPr lang="fr-CA"/>
          </a:p>
        </p:txBody>
      </p:sp>
      <p:pic>
        <p:nvPicPr>
          <p:cNvPr id="7" name="Picture 6">
            <a:extLst>
              <a:ext uri="{FF2B5EF4-FFF2-40B4-BE49-F238E27FC236}">
                <a16:creationId xmlns:a16="http://schemas.microsoft.com/office/drawing/2014/main" id="{3C45111A-85BE-4EE3-B538-C29F1A20587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19074" y="638168"/>
            <a:ext cx="11972925" cy="5538795"/>
          </a:xfrm>
          <a:prstGeom prst="rect">
            <a:avLst/>
          </a:prstGeom>
          <a:ln w="19050">
            <a:solidFill>
              <a:schemeClr val="tx1"/>
            </a:solidFill>
          </a:ln>
        </p:spPr>
      </p:pic>
    </p:spTree>
    <p:extLst>
      <p:ext uri="{BB962C8B-B14F-4D97-AF65-F5344CB8AC3E}">
        <p14:creationId xmlns:p14="http://schemas.microsoft.com/office/powerpoint/2010/main" val="30956590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1D0E9-9FF9-4836-AB35-80A3451E7697}"/>
              </a:ext>
            </a:extLst>
          </p:cNvPr>
          <p:cNvSpPr>
            <a:spLocks noGrp="1"/>
          </p:cNvSpPr>
          <p:nvPr>
            <p:ph type="title"/>
          </p:nvPr>
        </p:nvSpPr>
        <p:spPr/>
        <p:txBody>
          <a:bodyPr/>
          <a:lstStyle/>
          <a:p>
            <a:endParaRPr lang="fr-CA"/>
          </a:p>
        </p:txBody>
      </p:sp>
      <p:sp>
        <p:nvSpPr>
          <p:cNvPr id="3" name="Content Placeholder 2">
            <a:extLst>
              <a:ext uri="{FF2B5EF4-FFF2-40B4-BE49-F238E27FC236}">
                <a16:creationId xmlns:a16="http://schemas.microsoft.com/office/drawing/2014/main" id="{09ED342A-4973-4459-A61E-E284A40ABD23}"/>
              </a:ext>
            </a:extLst>
          </p:cNvPr>
          <p:cNvSpPr>
            <a:spLocks noGrp="1"/>
          </p:cNvSpPr>
          <p:nvPr>
            <p:ph idx="1"/>
          </p:nvPr>
        </p:nvSpPr>
        <p:spPr/>
        <p:txBody>
          <a:bodyPr/>
          <a:lstStyle/>
          <a:p>
            <a:endParaRPr lang="fr-CA"/>
          </a:p>
        </p:txBody>
      </p:sp>
      <p:sp>
        <p:nvSpPr>
          <p:cNvPr id="4" name="Slide Number Placeholder 3">
            <a:extLst>
              <a:ext uri="{FF2B5EF4-FFF2-40B4-BE49-F238E27FC236}">
                <a16:creationId xmlns:a16="http://schemas.microsoft.com/office/drawing/2014/main" id="{67A9F34D-572F-4399-A2BE-07238EDECBBF}"/>
              </a:ext>
            </a:extLst>
          </p:cNvPr>
          <p:cNvSpPr>
            <a:spLocks noGrp="1"/>
          </p:cNvSpPr>
          <p:nvPr>
            <p:ph type="sldNum" sz="quarter" idx="12"/>
          </p:nvPr>
        </p:nvSpPr>
        <p:spPr/>
        <p:txBody>
          <a:bodyPr/>
          <a:lstStyle/>
          <a:p>
            <a:fld id="{8AD83B10-7DCD-4BA0-A126-91F042258B47}" type="slidenum">
              <a:rPr lang="fr-CA" smtClean="0"/>
              <a:t>53</a:t>
            </a:fld>
            <a:endParaRPr lang="fr-CA"/>
          </a:p>
        </p:txBody>
      </p:sp>
      <p:pic>
        <p:nvPicPr>
          <p:cNvPr id="6" name="Picture 5">
            <a:extLst>
              <a:ext uri="{FF2B5EF4-FFF2-40B4-BE49-F238E27FC236}">
                <a16:creationId xmlns:a16="http://schemas.microsoft.com/office/drawing/2014/main" id="{77DB54E4-BE69-4E57-9F70-62F42B1C37CF}"/>
              </a:ext>
            </a:extLst>
          </p:cNvPr>
          <p:cNvPicPr>
            <a:picLocks noChangeAspect="1"/>
          </p:cNvPicPr>
          <p:nvPr/>
        </p:nvPicPr>
        <p:blipFill>
          <a:blip r:embed="rId2"/>
          <a:stretch>
            <a:fillRect/>
          </a:stretch>
        </p:blipFill>
        <p:spPr>
          <a:xfrm>
            <a:off x="295685" y="262747"/>
            <a:ext cx="11896315" cy="5914216"/>
          </a:xfrm>
          <a:prstGeom prst="rect">
            <a:avLst/>
          </a:prstGeom>
          <a:ln w="19050">
            <a:solidFill>
              <a:schemeClr val="tx1"/>
            </a:solidFill>
          </a:ln>
        </p:spPr>
      </p:pic>
      <p:sp>
        <p:nvSpPr>
          <p:cNvPr id="7" name="Rectangle 6">
            <a:extLst>
              <a:ext uri="{FF2B5EF4-FFF2-40B4-BE49-F238E27FC236}">
                <a16:creationId xmlns:a16="http://schemas.microsoft.com/office/drawing/2014/main" id="{0C352087-EF16-4B4C-801F-5CC61DB6CB8C}"/>
              </a:ext>
            </a:extLst>
          </p:cNvPr>
          <p:cNvSpPr/>
          <p:nvPr/>
        </p:nvSpPr>
        <p:spPr>
          <a:xfrm>
            <a:off x="5223753" y="4503906"/>
            <a:ext cx="252919" cy="1945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9619427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1D0E9-9FF9-4836-AB35-80A3451E7697}"/>
              </a:ext>
            </a:extLst>
          </p:cNvPr>
          <p:cNvSpPr>
            <a:spLocks noGrp="1"/>
          </p:cNvSpPr>
          <p:nvPr>
            <p:ph type="title"/>
          </p:nvPr>
        </p:nvSpPr>
        <p:spPr/>
        <p:txBody>
          <a:bodyPr/>
          <a:lstStyle/>
          <a:p>
            <a:endParaRPr lang="fr-CA"/>
          </a:p>
        </p:txBody>
      </p:sp>
      <p:sp>
        <p:nvSpPr>
          <p:cNvPr id="3" name="Content Placeholder 2">
            <a:extLst>
              <a:ext uri="{FF2B5EF4-FFF2-40B4-BE49-F238E27FC236}">
                <a16:creationId xmlns:a16="http://schemas.microsoft.com/office/drawing/2014/main" id="{09ED342A-4973-4459-A61E-E284A40ABD23}"/>
              </a:ext>
            </a:extLst>
          </p:cNvPr>
          <p:cNvSpPr>
            <a:spLocks noGrp="1"/>
          </p:cNvSpPr>
          <p:nvPr>
            <p:ph idx="1"/>
          </p:nvPr>
        </p:nvSpPr>
        <p:spPr/>
        <p:txBody>
          <a:bodyPr/>
          <a:lstStyle/>
          <a:p>
            <a:endParaRPr lang="fr-CA"/>
          </a:p>
        </p:txBody>
      </p:sp>
      <p:sp>
        <p:nvSpPr>
          <p:cNvPr id="4" name="Slide Number Placeholder 3">
            <a:extLst>
              <a:ext uri="{FF2B5EF4-FFF2-40B4-BE49-F238E27FC236}">
                <a16:creationId xmlns:a16="http://schemas.microsoft.com/office/drawing/2014/main" id="{67A9F34D-572F-4399-A2BE-07238EDECBBF}"/>
              </a:ext>
            </a:extLst>
          </p:cNvPr>
          <p:cNvSpPr>
            <a:spLocks noGrp="1"/>
          </p:cNvSpPr>
          <p:nvPr>
            <p:ph type="sldNum" sz="quarter" idx="12"/>
          </p:nvPr>
        </p:nvSpPr>
        <p:spPr/>
        <p:txBody>
          <a:bodyPr/>
          <a:lstStyle/>
          <a:p>
            <a:fld id="{8AD83B10-7DCD-4BA0-A126-91F042258B47}" type="slidenum">
              <a:rPr lang="fr-CA" smtClean="0"/>
              <a:t>54</a:t>
            </a:fld>
            <a:endParaRPr lang="fr-CA"/>
          </a:p>
        </p:txBody>
      </p:sp>
      <p:pic>
        <p:nvPicPr>
          <p:cNvPr id="6" name="Picture 5">
            <a:extLst>
              <a:ext uri="{FF2B5EF4-FFF2-40B4-BE49-F238E27FC236}">
                <a16:creationId xmlns:a16="http://schemas.microsoft.com/office/drawing/2014/main" id="{5D94AAC1-CF9D-432F-9B55-102A00112909}"/>
              </a:ext>
            </a:extLst>
          </p:cNvPr>
          <p:cNvPicPr>
            <a:picLocks noChangeAspect="1"/>
          </p:cNvPicPr>
          <p:nvPr/>
        </p:nvPicPr>
        <p:blipFill>
          <a:blip r:embed="rId2"/>
          <a:stretch>
            <a:fillRect/>
          </a:stretch>
        </p:blipFill>
        <p:spPr>
          <a:xfrm>
            <a:off x="145915" y="544205"/>
            <a:ext cx="11887200" cy="5632758"/>
          </a:xfrm>
          <a:prstGeom prst="rect">
            <a:avLst/>
          </a:prstGeom>
          <a:ln w="19050">
            <a:solidFill>
              <a:schemeClr val="tx1"/>
            </a:solidFill>
          </a:ln>
        </p:spPr>
      </p:pic>
      <p:sp>
        <p:nvSpPr>
          <p:cNvPr id="7" name="Rectangle 6">
            <a:extLst>
              <a:ext uri="{FF2B5EF4-FFF2-40B4-BE49-F238E27FC236}">
                <a16:creationId xmlns:a16="http://schemas.microsoft.com/office/drawing/2014/main" id="{D5D02ADE-5DB9-4259-A9C1-0CED3DE5D257}"/>
              </a:ext>
            </a:extLst>
          </p:cNvPr>
          <p:cNvSpPr/>
          <p:nvPr/>
        </p:nvSpPr>
        <p:spPr>
          <a:xfrm>
            <a:off x="3975979" y="3913356"/>
            <a:ext cx="176922" cy="2014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22528972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342A-4973-4459-A61E-E284A40ABD23}"/>
              </a:ext>
            </a:extLst>
          </p:cNvPr>
          <p:cNvSpPr>
            <a:spLocks noGrp="1"/>
          </p:cNvSpPr>
          <p:nvPr>
            <p:ph idx="1"/>
          </p:nvPr>
        </p:nvSpPr>
        <p:spPr/>
        <p:txBody>
          <a:bodyPr/>
          <a:lstStyle/>
          <a:p>
            <a:endParaRPr lang="fr-CA"/>
          </a:p>
        </p:txBody>
      </p:sp>
      <p:sp>
        <p:nvSpPr>
          <p:cNvPr id="4" name="Slide Number Placeholder 3">
            <a:extLst>
              <a:ext uri="{FF2B5EF4-FFF2-40B4-BE49-F238E27FC236}">
                <a16:creationId xmlns:a16="http://schemas.microsoft.com/office/drawing/2014/main" id="{67A9F34D-572F-4399-A2BE-07238EDECBBF}"/>
              </a:ext>
            </a:extLst>
          </p:cNvPr>
          <p:cNvSpPr>
            <a:spLocks noGrp="1"/>
          </p:cNvSpPr>
          <p:nvPr>
            <p:ph type="sldNum" sz="quarter" idx="12"/>
          </p:nvPr>
        </p:nvSpPr>
        <p:spPr/>
        <p:txBody>
          <a:bodyPr/>
          <a:lstStyle/>
          <a:p>
            <a:fld id="{8AD83B10-7DCD-4BA0-A126-91F042258B47}" type="slidenum">
              <a:rPr lang="fr-CA" smtClean="0"/>
              <a:t>55</a:t>
            </a:fld>
            <a:endParaRPr lang="fr-CA"/>
          </a:p>
        </p:txBody>
      </p:sp>
      <p:pic>
        <p:nvPicPr>
          <p:cNvPr id="6" name="Picture 5">
            <a:extLst>
              <a:ext uri="{FF2B5EF4-FFF2-40B4-BE49-F238E27FC236}">
                <a16:creationId xmlns:a16="http://schemas.microsoft.com/office/drawing/2014/main" id="{F96E17A5-9E31-417A-AF77-357F4A73279B}"/>
              </a:ext>
            </a:extLst>
          </p:cNvPr>
          <p:cNvPicPr>
            <a:picLocks noChangeAspect="1"/>
          </p:cNvPicPr>
          <p:nvPr/>
        </p:nvPicPr>
        <p:blipFill>
          <a:blip r:embed="rId2"/>
          <a:stretch>
            <a:fillRect/>
          </a:stretch>
        </p:blipFill>
        <p:spPr>
          <a:xfrm>
            <a:off x="87549" y="405488"/>
            <a:ext cx="11926111" cy="6047024"/>
          </a:xfrm>
          <a:prstGeom prst="rect">
            <a:avLst/>
          </a:prstGeom>
          <a:ln w="19050">
            <a:solidFill>
              <a:schemeClr val="tx1"/>
            </a:solidFill>
          </a:ln>
        </p:spPr>
      </p:pic>
    </p:spTree>
    <p:extLst>
      <p:ext uri="{BB962C8B-B14F-4D97-AF65-F5344CB8AC3E}">
        <p14:creationId xmlns:p14="http://schemas.microsoft.com/office/powerpoint/2010/main" val="8883969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A9F34D-572F-4399-A2BE-07238EDECBBF}"/>
              </a:ext>
            </a:extLst>
          </p:cNvPr>
          <p:cNvSpPr>
            <a:spLocks noGrp="1"/>
          </p:cNvSpPr>
          <p:nvPr>
            <p:ph type="sldNum" sz="quarter" idx="12"/>
          </p:nvPr>
        </p:nvSpPr>
        <p:spPr/>
        <p:txBody>
          <a:bodyPr/>
          <a:lstStyle/>
          <a:p>
            <a:fld id="{8AD83B10-7DCD-4BA0-A126-91F042258B47}" type="slidenum">
              <a:rPr lang="fr-CA" smtClean="0"/>
              <a:t>56</a:t>
            </a:fld>
            <a:endParaRPr lang="fr-CA"/>
          </a:p>
        </p:txBody>
      </p:sp>
      <p:pic>
        <p:nvPicPr>
          <p:cNvPr id="6" name="Picture 5">
            <a:extLst>
              <a:ext uri="{FF2B5EF4-FFF2-40B4-BE49-F238E27FC236}">
                <a16:creationId xmlns:a16="http://schemas.microsoft.com/office/drawing/2014/main" id="{55E8C04A-559C-4997-BA38-1595417DAADA}"/>
              </a:ext>
            </a:extLst>
          </p:cNvPr>
          <p:cNvPicPr>
            <a:picLocks noChangeAspect="1"/>
          </p:cNvPicPr>
          <p:nvPr/>
        </p:nvPicPr>
        <p:blipFill>
          <a:blip r:embed="rId2"/>
          <a:stretch>
            <a:fillRect/>
          </a:stretch>
        </p:blipFill>
        <p:spPr>
          <a:xfrm>
            <a:off x="666485" y="1838325"/>
            <a:ext cx="10859030" cy="3023445"/>
          </a:xfrm>
          <a:prstGeom prst="rect">
            <a:avLst/>
          </a:prstGeom>
          <a:ln w="19050">
            <a:solidFill>
              <a:schemeClr val="tx1"/>
            </a:solidFill>
          </a:ln>
        </p:spPr>
      </p:pic>
    </p:spTree>
    <p:extLst>
      <p:ext uri="{BB962C8B-B14F-4D97-AF65-F5344CB8AC3E}">
        <p14:creationId xmlns:p14="http://schemas.microsoft.com/office/powerpoint/2010/main" val="20995456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A9F34D-572F-4399-A2BE-07238EDECBBF}"/>
              </a:ext>
            </a:extLst>
          </p:cNvPr>
          <p:cNvSpPr>
            <a:spLocks noGrp="1"/>
          </p:cNvSpPr>
          <p:nvPr>
            <p:ph type="sldNum" sz="quarter" idx="12"/>
          </p:nvPr>
        </p:nvSpPr>
        <p:spPr/>
        <p:txBody>
          <a:bodyPr/>
          <a:lstStyle/>
          <a:p>
            <a:fld id="{8AD83B10-7DCD-4BA0-A126-91F042258B47}" type="slidenum">
              <a:rPr lang="fr-CA" smtClean="0"/>
              <a:t>57</a:t>
            </a:fld>
            <a:endParaRPr lang="fr-CA"/>
          </a:p>
        </p:txBody>
      </p:sp>
      <p:pic>
        <p:nvPicPr>
          <p:cNvPr id="6" name="Picture 5">
            <a:extLst>
              <a:ext uri="{FF2B5EF4-FFF2-40B4-BE49-F238E27FC236}">
                <a16:creationId xmlns:a16="http://schemas.microsoft.com/office/drawing/2014/main" id="{B8C8B13B-2FF7-4FF2-87A4-07FA587CE8D9}"/>
              </a:ext>
            </a:extLst>
          </p:cNvPr>
          <p:cNvPicPr>
            <a:picLocks noChangeAspect="1"/>
          </p:cNvPicPr>
          <p:nvPr/>
        </p:nvPicPr>
        <p:blipFill>
          <a:blip r:embed="rId2"/>
          <a:stretch>
            <a:fillRect/>
          </a:stretch>
        </p:blipFill>
        <p:spPr>
          <a:xfrm>
            <a:off x="1366837" y="1857376"/>
            <a:ext cx="9458325" cy="2843212"/>
          </a:xfrm>
          <a:prstGeom prst="rect">
            <a:avLst/>
          </a:prstGeom>
          <a:ln w="19050">
            <a:solidFill>
              <a:schemeClr val="tx1"/>
            </a:solidFill>
          </a:ln>
        </p:spPr>
      </p:pic>
    </p:spTree>
    <p:extLst>
      <p:ext uri="{BB962C8B-B14F-4D97-AF65-F5344CB8AC3E}">
        <p14:creationId xmlns:p14="http://schemas.microsoft.com/office/powerpoint/2010/main" val="39978621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F335-144F-413C-BE87-5708A70E5545}"/>
              </a:ext>
            </a:extLst>
          </p:cNvPr>
          <p:cNvSpPr>
            <a:spLocks noGrp="1"/>
          </p:cNvSpPr>
          <p:nvPr>
            <p:ph type="title"/>
          </p:nvPr>
        </p:nvSpPr>
        <p:spPr/>
        <p:txBody>
          <a:bodyPr/>
          <a:lstStyle/>
          <a:p>
            <a:pPr algn="ctr"/>
            <a:r>
              <a:rPr lang="fr-CA" dirty="0">
                <a:latin typeface="Candara" panose="020E0502030303020204" pitchFamily="34" charset="0"/>
              </a:rPr>
              <a:t>PLAN DE LA PRÉSENTATION</a:t>
            </a:r>
          </a:p>
        </p:txBody>
      </p:sp>
      <p:graphicFrame>
        <p:nvGraphicFramePr>
          <p:cNvPr id="4" name="Content Placeholder 3">
            <a:extLst>
              <a:ext uri="{FF2B5EF4-FFF2-40B4-BE49-F238E27FC236}">
                <a16:creationId xmlns:a16="http://schemas.microsoft.com/office/drawing/2014/main" id="{68516FCB-11FA-49FB-8194-26AF22C7EFAB}"/>
              </a:ext>
            </a:extLst>
          </p:cNvPr>
          <p:cNvGraphicFramePr>
            <a:graphicFrameLocks noGrp="1"/>
          </p:cNvGraphicFramePr>
          <p:nvPr>
            <p:ph idx="1"/>
          </p:nvPr>
        </p:nvGraphicFramePr>
        <p:xfrm>
          <a:off x="-2667000" y="1396206"/>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49C341F1-221A-49D7-9241-AB83E16D2F2C}"/>
              </a:ext>
            </a:extLst>
          </p:cNvPr>
          <p:cNvSpPr>
            <a:spLocks noGrp="1"/>
          </p:cNvSpPr>
          <p:nvPr>
            <p:ph type="sldNum" sz="quarter" idx="12"/>
          </p:nvPr>
        </p:nvSpPr>
        <p:spPr/>
        <p:txBody>
          <a:bodyPr/>
          <a:lstStyle/>
          <a:p>
            <a:fld id="{8AD83B10-7DCD-4BA0-A126-91F042258B47}" type="slidenum">
              <a:rPr lang="fr-CA" smtClean="0"/>
              <a:t>58</a:t>
            </a:fld>
            <a:endParaRPr lang="fr-CA"/>
          </a:p>
        </p:txBody>
      </p:sp>
      <p:graphicFrame>
        <p:nvGraphicFramePr>
          <p:cNvPr id="5" name="Content Placeholder 3">
            <a:extLst>
              <a:ext uri="{FF2B5EF4-FFF2-40B4-BE49-F238E27FC236}">
                <a16:creationId xmlns:a16="http://schemas.microsoft.com/office/drawing/2014/main" id="{448F53A9-6490-4351-987F-988422135B5F}"/>
              </a:ext>
            </a:extLst>
          </p:cNvPr>
          <p:cNvGraphicFramePr>
            <a:graphicFrameLocks/>
          </p:cNvGraphicFramePr>
          <p:nvPr>
            <p:extLst>
              <p:ext uri="{D42A27DB-BD31-4B8C-83A1-F6EECF244321}">
                <p14:modId xmlns:p14="http://schemas.microsoft.com/office/powerpoint/2010/main" val="2519097878"/>
              </p:ext>
            </p:extLst>
          </p:nvPr>
        </p:nvGraphicFramePr>
        <p:xfrm>
          <a:off x="2091813" y="2187574"/>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009351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90104E-D879-400B-95E2-DF6689A4C4C5}"/>
              </a:ext>
            </a:extLst>
          </p:cNvPr>
          <p:cNvSpPr>
            <a:spLocks noGrp="1"/>
          </p:cNvSpPr>
          <p:nvPr>
            <p:ph idx="1"/>
          </p:nvPr>
        </p:nvSpPr>
        <p:spPr/>
        <p:txBody>
          <a:bodyPr/>
          <a:lstStyle/>
          <a:p>
            <a:endParaRPr lang="fr-CA"/>
          </a:p>
        </p:txBody>
      </p:sp>
      <p:sp>
        <p:nvSpPr>
          <p:cNvPr id="4" name="Slide Number Placeholder 3">
            <a:extLst>
              <a:ext uri="{FF2B5EF4-FFF2-40B4-BE49-F238E27FC236}">
                <a16:creationId xmlns:a16="http://schemas.microsoft.com/office/drawing/2014/main" id="{92EEC785-E78F-4625-9DC5-52CC9FC7FB4B}"/>
              </a:ext>
            </a:extLst>
          </p:cNvPr>
          <p:cNvSpPr>
            <a:spLocks noGrp="1"/>
          </p:cNvSpPr>
          <p:nvPr>
            <p:ph type="sldNum" sz="quarter" idx="12"/>
          </p:nvPr>
        </p:nvSpPr>
        <p:spPr/>
        <p:txBody>
          <a:bodyPr/>
          <a:lstStyle/>
          <a:p>
            <a:fld id="{8AD83B10-7DCD-4BA0-A126-91F042258B47}" type="slidenum">
              <a:rPr lang="fr-CA" smtClean="0"/>
              <a:t>59</a:t>
            </a:fld>
            <a:endParaRPr lang="fr-CA"/>
          </a:p>
        </p:txBody>
      </p:sp>
      <p:pic>
        <p:nvPicPr>
          <p:cNvPr id="6" name="Picture 5">
            <a:extLst>
              <a:ext uri="{FF2B5EF4-FFF2-40B4-BE49-F238E27FC236}">
                <a16:creationId xmlns:a16="http://schemas.microsoft.com/office/drawing/2014/main" id="{1D6E7BA5-C3E0-4848-A74D-2F41305F0D7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340468" y="836579"/>
            <a:ext cx="11464642" cy="5205921"/>
          </a:xfrm>
          <a:prstGeom prst="rect">
            <a:avLst/>
          </a:prstGeom>
        </p:spPr>
      </p:pic>
    </p:spTree>
    <p:extLst>
      <p:ext uri="{BB962C8B-B14F-4D97-AF65-F5344CB8AC3E}">
        <p14:creationId xmlns:p14="http://schemas.microsoft.com/office/powerpoint/2010/main" val="4099608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A45D1-1B3D-4EE5-85FD-80D2DA73616A}"/>
              </a:ext>
            </a:extLst>
          </p:cNvPr>
          <p:cNvSpPr>
            <a:spLocks noGrp="1"/>
          </p:cNvSpPr>
          <p:nvPr>
            <p:ph type="title"/>
          </p:nvPr>
        </p:nvSpPr>
        <p:spPr/>
        <p:txBody>
          <a:bodyPr/>
          <a:lstStyle/>
          <a:p>
            <a:pPr algn="ctr"/>
            <a:r>
              <a:rPr lang="fr-CA" dirty="0">
                <a:latin typeface="Candara" panose="020E0502030303020204" pitchFamily="34" charset="0"/>
              </a:rPr>
              <a:t>EXPLICATIONS DES SLIDES 4 ET 5</a:t>
            </a:r>
          </a:p>
        </p:txBody>
      </p:sp>
      <p:sp>
        <p:nvSpPr>
          <p:cNvPr id="3" name="Content Placeholder 2">
            <a:extLst>
              <a:ext uri="{FF2B5EF4-FFF2-40B4-BE49-F238E27FC236}">
                <a16:creationId xmlns:a16="http://schemas.microsoft.com/office/drawing/2014/main" id="{B2ABE51A-CA1C-4F79-BB72-D03B386CD1B5}"/>
              </a:ext>
            </a:extLst>
          </p:cNvPr>
          <p:cNvSpPr>
            <a:spLocks noGrp="1"/>
          </p:cNvSpPr>
          <p:nvPr>
            <p:ph idx="1"/>
          </p:nvPr>
        </p:nvSpPr>
        <p:spPr>
          <a:xfrm>
            <a:off x="838200" y="1825624"/>
            <a:ext cx="10515600" cy="5032375"/>
          </a:xfrm>
        </p:spPr>
        <p:txBody>
          <a:bodyPr>
            <a:normAutofit fontScale="70000" lnSpcReduction="20000"/>
          </a:bodyPr>
          <a:lstStyle/>
          <a:p>
            <a:pPr marL="0" indent="0" algn="just">
              <a:lnSpc>
                <a:spcPct val="100000"/>
              </a:lnSpc>
              <a:spcBef>
                <a:spcPts val="1200"/>
              </a:spcBef>
              <a:spcAft>
                <a:spcPts val="600"/>
              </a:spcAft>
              <a:buNone/>
            </a:pPr>
            <a:r>
              <a:rPr lang="en-CA" sz="2400" b="1" dirty="0">
                <a:solidFill>
                  <a:srgbClr val="FF0000"/>
                </a:solidFill>
                <a:effectLst/>
                <a:latin typeface="Candara" panose="020E0502030303020204" pitchFamily="34" charset="0"/>
                <a:ea typeface="Calibri" panose="020F0502020204030204" pitchFamily="34" charset="0"/>
                <a:sym typeface="Wingdings" panose="05000000000000000000" pitchFamily="2" charset="2"/>
              </a:rPr>
              <a:t></a:t>
            </a:r>
            <a:r>
              <a:rPr lang="en-CA" sz="2400" dirty="0">
                <a:effectLst/>
                <a:latin typeface="Candara" panose="020E0502030303020204" pitchFamily="34" charset="0"/>
                <a:ea typeface="Calibri" panose="020F0502020204030204" pitchFamily="34" charset="0"/>
                <a:sym typeface="Wingdings" panose="05000000000000000000" pitchFamily="2" charset="2"/>
              </a:rPr>
              <a:t> </a:t>
            </a:r>
            <a:r>
              <a:rPr lang="fr-FR" sz="2400" dirty="0">
                <a:effectLst/>
                <a:latin typeface="Candara" panose="020E0502030303020204" pitchFamily="34" charset="0"/>
                <a:ea typeface="Calibri" panose="020F0502020204030204" pitchFamily="34" charset="0"/>
              </a:rPr>
              <a:t>Un test unitaire doit rester, dans la mesure du possible, unitaire, c'est à dire que la méthode testée doit rester en isolation complète. </a:t>
            </a:r>
          </a:p>
          <a:p>
            <a:pPr marL="0" indent="0" algn="just">
              <a:lnSpc>
                <a:spcPct val="100000"/>
              </a:lnSpc>
              <a:spcBef>
                <a:spcPts val="1200"/>
              </a:spcBef>
              <a:spcAft>
                <a:spcPts val="600"/>
              </a:spcAft>
              <a:buNone/>
            </a:pPr>
            <a:r>
              <a:rPr lang="en-CA" sz="2400" b="1" dirty="0">
                <a:solidFill>
                  <a:srgbClr val="FF0000"/>
                </a:solidFill>
                <a:latin typeface="Candara" panose="020E0502030303020204" pitchFamily="34" charset="0"/>
                <a:sym typeface="Wingdings" panose="05000000000000000000" pitchFamily="2" charset="2"/>
              </a:rPr>
              <a:t> </a:t>
            </a:r>
            <a:r>
              <a:rPr lang="fr-FR" sz="2400" dirty="0">
                <a:effectLst/>
                <a:latin typeface="Candara" panose="020E0502030303020204" pitchFamily="34" charset="0"/>
                <a:ea typeface="Calibri" panose="020F0502020204030204" pitchFamily="34" charset="0"/>
              </a:rPr>
              <a:t>Il ne faut tester qu'une seule méthode. </a:t>
            </a:r>
          </a:p>
          <a:p>
            <a:pPr marL="0" indent="0" algn="just">
              <a:lnSpc>
                <a:spcPct val="100000"/>
              </a:lnSpc>
              <a:spcBef>
                <a:spcPts val="1200"/>
              </a:spcBef>
              <a:spcAft>
                <a:spcPts val="600"/>
              </a:spcAft>
              <a:buNone/>
            </a:pPr>
            <a:r>
              <a:rPr lang="en-CA" sz="2400" b="1" dirty="0">
                <a:solidFill>
                  <a:srgbClr val="FF0000"/>
                </a:solidFill>
                <a:latin typeface="Candara" panose="020E0502030303020204" pitchFamily="34" charset="0"/>
                <a:sym typeface="Wingdings" panose="05000000000000000000" pitchFamily="2" charset="2"/>
              </a:rPr>
              <a:t> </a:t>
            </a:r>
            <a:r>
              <a:rPr lang="fr-FR" sz="2400" dirty="0">
                <a:effectLst/>
                <a:latin typeface="Candara" panose="020E0502030303020204" pitchFamily="34" charset="0"/>
                <a:ea typeface="Calibri" panose="020F0502020204030204" pitchFamily="34" charset="0"/>
              </a:rPr>
              <a:t>Un test unitaire doit être rapide. Donc il faut éviter les accès fichiers et les accès aux bases de données. Il doit rester simple et lisible. </a:t>
            </a:r>
          </a:p>
          <a:p>
            <a:pPr marL="0" indent="0" algn="just">
              <a:lnSpc>
                <a:spcPct val="100000"/>
              </a:lnSpc>
              <a:spcBef>
                <a:spcPts val="1200"/>
              </a:spcBef>
              <a:spcAft>
                <a:spcPts val="600"/>
              </a:spcAft>
              <a:buNone/>
            </a:pPr>
            <a:r>
              <a:rPr lang="en-CA" sz="2400" b="1" dirty="0">
                <a:solidFill>
                  <a:srgbClr val="FF0000"/>
                </a:solidFill>
                <a:latin typeface="Candara" panose="020E0502030303020204" pitchFamily="34" charset="0"/>
                <a:sym typeface="Wingdings" panose="05000000000000000000" pitchFamily="2" charset="2"/>
              </a:rPr>
              <a:t> </a:t>
            </a:r>
            <a:r>
              <a:rPr lang="fr-FR" sz="2400" dirty="0">
                <a:latin typeface="Candara" panose="020E0502030303020204" pitchFamily="34" charset="0"/>
                <a:ea typeface="Calibri" panose="020F0502020204030204" pitchFamily="34" charset="0"/>
              </a:rPr>
              <a:t>JUnit </a:t>
            </a:r>
            <a:r>
              <a:rPr lang="fr-FR" sz="2400" dirty="0">
                <a:effectLst/>
                <a:latin typeface="Candara" panose="020E0502030303020204" pitchFamily="34" charset="0"/>
                <a:ea typeface="Calibri" panose="020F0502020204030204" pitchFamily="34" charset="0"/>
              </a:rPr>
              <a:t>fait partie des Framework de test de la famille XUNIT. </a:t>
            </a:r>
          </a:p>
          <a:p>
            <a:pPr marL="0" indent="0" algn="just">
              <a:lnSpc>
                <a:spcPct val="100000"/>
              </a:lnSpc>
              <a:spcBef>
                <a:spcPts val="1200"/>
              </a:spcBef>
              <a:spcAft>
                <a:spcPts val="600"/>
              </a:spcAft>
              <a:buNone/>
            </a:pPr>
            <a:r>
              <a:rPr lang="en-CA" sz="2400" b="1" dirty="0">
                <a:solidFill>
                  <a:srgbClr val="FF0000"/>
                </a:solidFill>
                <a:latin typeface="Candara" panose="020E0502030303020204" pitchFamily="34" charset="0"/>
                <a:sym typeface="Wingdings" panose="05000000000000000000" pitchFamily="2" charset="2"/>
              </a:rPr>
              <a:t></a:t>
            </a:r>
            <a:r>
              <a:rPr lang="en-CA" sz="2400" dirty="0">
                <a:effectLst/>
                <a:latin typeface="Candara" panose="020E0502030303020204" pitchFamily="34" charset="0"/>
                <a:ea typeface="Calibri" panose="020F0502020204030204" pitchFamily="34" charset="0"/>
                <a:sym typeface="Wingdings" panose="05000000000000000000" pitchFamily="2" charset="2"/>
              </a:rPr>
              <a:t> </a:t>
            </a:r>
            <a:r>
              <a:rPr lang="fr-FR" sz="2400" dirty="0">
                <a:effectLst/>
                <a:latin typeface="Candara" panose="020E0502030303020204" pitchFamily="34" charset="0"/>
                <a:ea typeface="Calibri" panose="020F0502020204030204" pitchFamily="34" charset="0"/>
              </a:rPr>
              <a:t>Il y a à peu près un Framework par langue de programmation et donc JUnit c’est pour le langage java. </a:t>
            </a:r>
          </a:p>
          <a:p>
            <a:pPr marL="0" indent="0" algn="just">
              <a:lnSpc>
                <a:spcPct val="100000"/>
              </a:lnSpc>
              <a:spcBef>
                <a:spcPts val="1200"/>
              </a:spcBef>
              <a:spcAft>
                <a:spcPts val="600"/>
              </a:spcAft>
              <a:buNone/>
            </a:pPr>
            <a:r>
              <a:rPr lang="en-CA" sz="2400" b="1" dirty="0">
                <a:solidFill>
                  <a:srgbClr val="FF0000"/>
                </a:solidFill>
                <a:latin typeface="Candara" panose="020E0502030303020204" pitchFamily="34" charset="0"/>
                <a:sym typeface="Wingdings" panose="05000000000000000000" pitchFamily="2" charset="2"/>
              </a:rPr>
              <a:t></a:t>
            </a:r>
            <a:r>
              <a:rPr lang="en-CA" sz="2400" dirty="0">
                <a:effectLst/>
                <a:latin typeface="Candara" panose="020E0502030303020204" pitchFamily="34" charset="0"/>
                <a:ea typeface="Calibri" panose="020F0502020204030204" pitchFamily="34" charset="0"/>
                <a:sym typeface="Wingdings" panose="05000000000000000000" pitchFamily="2" charset="2"/>
              </a:rPr>
              <a:t> </a:t>
            </a:r>
            <a:r>
              <a:rPr lang="fr-FR" sz="2400" dirty="0">
                <a:effectLst/>
                <a:latin typeface="Candara" panose="020E0502030303020204" pitchFamily="34" charset="0"/>
                <a:ea typeface="Calibri" panose="020F0502020204030204" pitchFamily="34" charset="0"/>
              </a:rPr>
              <a:t>La version précédente, donc JUnit4 est sortie en 2006. La dernière mise à jour de celle-ci date de 2014. Depuis, plus aucune modification a été faite sur ce Framework. Entre temps, il y a eu beaucoup d'évolution au niveau de Java. Et notamment la sortie de la version 8 de Java qui a apporté des nouvelles fonctionnalités comme par exemple les expressions lambda. Un besoin de moderniser le Framework JUnit émerge ainsi et une campagne de crowdfunding (financement participatif) est lancée fin 2017 sur la version cinq de JUnit et on peut constater que cette version est encore en pleine évolution. Il y a à peu près une sortie par mois en ce moment et à ce jour il existe encore des fonctionnalités qui sont expérimentales. </a:t>
            </a:r>
          </a:p>
          <a:p>
            <a:pPr marL="0" indent="0" algn="just">
              <a:lnSpc>
                <a:spcPct val="100000"/>
              </a:lnSpc>
              <a:spcBef>
                <a:spcPts val="1200"/>
              </a:spcBef>
              <a:spcAft>
                <a:spcPts val="600"/>
              </a:spcAft>
              <a:buNone/>
            </a:pPr>
            <a:r>
              <a:rPr lang="en-CA" sz="2400" b="1" dirty="0">
                <a:solidFill>
                  <a:srgbClr val="FF0000"/>
                </a:solidFill>
                <a:latin typeface="Candara" panose="020E0502030303020204" pitchFamily="34" charset="0"/>
                <a:sym typeface="Wingdings" panose="05000000000000000000" pitchFamily="2" charset="2"/>
              </a:rPr>
              <a:t>  </a:t>
            </a:r>
            <a:r>
              <a:rPr lang="fr-CA" sz="2400" dirty="0">
                <a:latin typeface="Candara" panose="020E0502030303020204" pitchFamily="34" charset="0"/>
                <a:sym typeface="Wingdings" panose="05000000000000000000" pitchFamily="2" charset="2"/>
              </a:rPr>
              <a:t>À</a:t>
            </a:r>
            <a:r>
              <a:rPr lang="fr-FR" sz="2400" dirty="0">
                <a:latin typeface="Candara" panose="020E0502030303020204" pitchFamily="34" charset="0"/>
              </a:rPr>
              <a:t> </a:t>
            </a:r>
            <a:r>
              <a:rPr lang="fr-FR" sz="2400" dirty="0">
                <a:effectLst/>
                <a:latin typeface="Candara" panose="020E0502030303020204" pitchFamily="34" charset="0"/>
                <a:ea typeface="Calibri" panose="020F0502020204030204" pitchFamily="34" charset="0"/>
              </a:rPr>
              <a:t>travers cette présentation, je vais vous montrer comment écrire un test JUnit5 en faisant un panorama des fonctionnalités qu'offre ce Framework.</a:t>
            </a:r>
            <a:endParaRPr lang="fr-FR" dirty="0">
              <a:latin typeface="Candara" panose="020E0502030303020204" pitchFamily="34" charset="0"/>
            </a:endParaRPr>
          </a:p>
        </p:txBody>
      </p:sp>
      <p:sp>
        <p:nvSpPr>
          <p:cNvPr id="4" name="Slide Number Placeholder 3">
            <a:extLst>
              <a:ext uri="{FF2B5EF4-FFF2-40B4-BE49-F238E27FC236}">
                <a16:creationId xmlns:a16="http://schemas.microsoft.com/office/drawing/2014/main" id="{736B42E3-5270-4296-9A60-AF1F556E88BB}"/>
              </a:ext>
            </a:extLst>
          </p:cNvPr>
          <p:cNvSpPr>
            <a:spLocks noGrp="1"/>
          </p:cNvSpPr>
          <p:nvPr>
            <p:ph type="sldNum" sz="quarter" idx="12"/>
          </p:nvPr>
        </p:nvSpPr>
        <p:spPr/>
        <p:txBody>
          <a:bodyPr/>
          <a:lstStyle/>
          <a:p>
            <a:fld id="{8AD83B10-7DCD-4BA0-A126-91F042258B47}" type="slidenum">
              <a:rPr lang="fr-CA" smtClean="0"/>
              <a:t>6</a:t>
            </a:fld>
            <a:endParaRPr lang="fr-CA"/>
          </a:p>
        </p:txBody>
      </p:sp>
    </p:spTree>
    <p:extLst>
      <p:ext uri="{BB962C8B-B14F-4D97-AF65-F5344CB8AC3E}">
        <p14:creationId xmlns:p14="http://schemas.microsoft.com/office/powerpoint/2010/main" val="32524636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BD7B1E-A8BE-47B3-85DF-DE25C99E825C}"/>
              </a:ext>
            </a:extLst>
          </p:cNvPr>
          <p:cNvSpPr>
            <a:spLocks noGrp="1"/>
          </p:cNvSpPr>
          <p:nvPr>
            <p:ph type="sldNum" sz="quarter" idx="12"/>
          </p:nvPr>
        </p:nvSpPr>
        <p:spPr/>
        <p:txBody>
          <a:bodyPr/>
          <a:lstStyle/>
          <a:p>
            <a:fld id="{8AD83B10-7DCD-4BA0-A126-91F042258B47}" type="slidenum">
              <a:rPr lang="fr-CA" smtClean="0"/>
              <a:t>60</a:t>
            </a:fld>
            <a:endParaRPr lang="fr-CA"/>
          </a:p>
        </p:txBody>
      </p:sp>
      <p:pic>
        <p:nvPicPr>
          <p:cNvPr id="6" name="Picture 5">
            <a:extLst>
              <a:ext uri="{FF2B5EF4-FFF2-40B4-BE49-F238E27FC236}">
                <a16:creationId xmlns:a16="http://schemas.microsoft.com/office/drawing/2014/main" id="{142D83B5-EAB3-4100-8B3D-DC1E5A01618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657039" y="1086643"/>
            <a:ext cx="10696761" cy="4684713"/>
          </a:xfrm>
          <a:prstGeom prst="rect">
            <a:avLst/>
          </a:prstGeom>
        </p:spPr>
      </p:pic>
    </p:spTree>
    <p:extLst>
      <p:ext uri="{BB962C8B-B14F-4D97-AF65-F5344CB8AC3E}">
        <p14:creationId xmlns:p14="http://schemas.microsoft.com/office/powerpoint/2010/main" val="11199651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B4A550-EC0C-4931-8924-EB5DAB0C962E}"/>
              </a:ext>
            </a:extLst>
          </p:cNvPr>
          <p:cNvSpPr>
            <a:spLocks noGrp="1"/>
          </p:cNvSpPr>
          <p:nvPr>
            <p:ph type="sldNum" sz="quarter" idx="12"/>
          </p:nvPr>
        </p:nvSpPr>
        <p:spPr/>
        <p:txBody>
          <a:bodyPr/>
          <a:lstStyle/>
          <a:p>
            <a:fld id="{8AD83B10-7DCD-4BA0-A126-91F042258B47}" type="slidenum">
              <a:rPr lang="fr-CA" smtClean="0"/>
              <a:t>61</a:t>
            </a:fld>
            <a:endParaRPr lang="fr-CA"/>
          </a:p>
        </p:txBody>
      </p:sp>
      <p:pic>
        <p:nvPicPr>
          <p:cNvPr id="6" name="Picture 5">
            <a:extLst>
              <a:ext uri="{FF2B5EF4-FFF2-40B4-BE49-F238E27FC236}">
                <a16:creationId xmlns:a16="http://schemas.microsoft.com/office/drawing/2014/main" id="{26BCF4FF-8181-4504-A468-EDCA18259B1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107004" y="480605"/>
            <a:ext cx="12084996" cy="5422092"/>
          </a:xfrm>
          <a:prstGeom prst="rect">
            <a:avLst/>
          </a:prstGeom>
        </p:spPr>
      </p:pic>
    </p:spTree>
    <p:extLst>
      <p:ext uri="{BB962C8B-B14F-4D97-AF65-F5344CB8AC3E}">
        <p14:creationId xmlns:p14="http://schemas.microsoft.com/office/powerpoint/2010/main" val="40113018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DD958D-A2AE-45A2-938E-D9C2726EFFAE}"/>
              </a:ext>
            </a:extLst>
          </p:cNvPr>
          <p:cNvSpPr>
            <a:spLocks noGrp="1"/>
          </p:cNvSpPr>
          <p:nvPr>
            <p:ph idx="1"/>
          </p:nvPr>
        </p:nvSpPr>
        <p:spPr/>
        <p:txBody>
          <a:bodyPr/>
          <a:lstStyle/>
          <a:p>
            <a:endParaRPr lang="fr-CA"/>
          </a:p>
        </p:txBody>
      </p:sp>
      <p:sp>
        <p:nvSpPr>
          <p:cNvPr id="4" name="Slide Number Placeholder 3">
            <a:extLst>
              <a:ext uri="{FF2B5EF4-FFF2-40B4-BE49-F238E27FC236}">
                <a16:creationId xmlns:a16="http://schemas.microsoft.com/office/drawing/2014/main" id="{69B4A550-EC0C-4931-8924-EB5DAB0C962E}"/>
              </a:ext>
            </a:extLst>
          </p:cNvPr>
          <p:cNvSpPr>
            <a:spLocks noGrp="1"/>
          </p:cNvSpPr>
          <p:nvPr>
            <p:ph type="sldNum" sz="quarter" idx="12"/>
          </p:nvPr>
        </p:nvSpPr>
        <p:spPr/>
        <p:txBody>
          <a:bodyPr/>
          <a:lstStyle/>
          <a:p>
            <a:fld id="{8AD83B10-7DCD-4BA0-A126-91F042258B47}" type="slidenum">
              <a:rPr lang="fr-CA" smtClean="0"/>
              <a:t>62</a:t>
            </a:fld>
            <a:endParaRPr lang="fr-CA"/>
          </a:p>
        </p:txBody>
      </p:sp>
      <p:pic>
        <p:nvPicPr>
          <p:cNvPr id="6" name="Picture 5">
            <a:extLst>
              <a:ext uri="{FF2B5EF4-FFF2-40B4-BE49-F238E27FC236}">
                <a16:creationId xmlns:a16="http://schemas.microsoft.com/office/drawing/2014/main" id="{1701B3B8-70AC-47D2-91CE-66C0B95C7F3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2400" y="485775"/>
            <a:ext cx="11699577" cy="6145090"/>
          </a:xfrm>
          <a:prstGeom prst="rect">
            <a:avLst/>
          </a:prstGeom>
          <a:ln w="19050">
            <a:solidFill>
              <a:schemeClr val="tx1"/>
            </a:solidFill>
          </a:ln>
        </p:spPr>
      </p:pic>
    </p:spTree>
    <p:extLst>
      <p:ext uri="{BB962C8B-B14F-4D97-AF65-F5344CB8AC3E}">
        <p14:creationId xmlns:p14="http://schemas.microsoft.com/office/powerpoint/2010/main" val="17955987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B3819-8007-4DC4-9EBB-F4E125117DB9}"/>
              </a:ext>
            </a:extLst>
          </p:cNvPr>
          <p:cNvSpPr>
            <a:spLocks noGrp="1"/>
          </p:cNvSpPr>
          <p:nvPr>
            <p:ph type="title"/>
          </p:nvPr>
        </p:nvSpPr>
        <p:spPr/>
        <p:txBody>
          <a:bodyPr/>
          <a:lstStyle/>
          <a:p>
            <a:endParaRPr lang="fr-CA"/>
          </a:p>
        </p:txBody>
      </p:sp>
      <p:sp>
        <p:nvSpPr>
          <p:cNvPr id="3" name="Content Placeholder 2">
            <a:extLst>
              <a:ext uri="{FF2B5EF4-FFF2-40B4-BE49-F238E27FC236}">
                <a16:creationId xmlns:a16="http://schemas.microsoft.com/office/drawing/2014/main" id="{34DD958D-A2AE-45A2-938E-D9C2726EFFAE}"/>
              </a:ext>
            </a:extLst>
          </p:cNvPr>
          <p:cNvSpPr>
            <a:spLocks noGrp="1"/>
          </p:cNvSpPr>
          <p:nvPr>
            <p:ph idx="1"/>
          </p:nvPr>
        </p:nvSpPr>
        <p:spPr/>
        <p:txBody>
          <a:bodyPr/>
          <a:lstStyle/>
          <a:p>
            <a:endParaRPr lang="fr-CA"/>
          </a:p>
        </p:txBody>
      </p:sp>
      <p:sp>
        <p:nvSpPr>
          <p:cNvPr id="4" name="Slide Number Placeholder 3">
            <a:extLst>
              <a:ext uri="{FF2B5EF4-FFF2-40B4-BE49-F238E27FC236}">
                <a16:creationId xmlns:a16="http://schemas.microsoft.com/office/drawing/2014/main" id="{69B4A550-EC0C-4931-8924-EB5DAB0C962E}"/>
              </a:ext>
            </a:extLst>
          </p:cNvPr>
          <p:cNvSpPr>
            <a:spLocks noGrp="1"/>
          </p:cNvSpPr>
          <p:nvPr>
            <p:ph type="sldNum" sz="quarter" idx="12"/>
          </p:nvPr>
        </p:nvSpPr>
        <p:spPr/>
        <p:txBody>
          <a:bodyPr/>
          <a:lstStyle/>
          <a:p>
            <a:fld id="{8AD83B10-7DCD-4BA0-A126-91F042258B47}" type="slidenum">
              <a:rPr lang="fr-CA" smtClean="0"/>
              <a:t>63</a:t>
            </a:fld>
            <a:endParaRPr lang="fr-CA"/>
          </a:p>
        </p:txBody>
      </p:sp>
      <p:pic>
        <p:nvPicPr>
          <p:cNvPr id="6" name="Picture 5">
            <a:extLst>
              <a:ext uri="{FF2B5EF4-FFF2-40B4-BE49-F238E27FC236}">
                <a16:creationId xmlns:a16="http://schemas.microsoft.com/office/drawing/2014/main" id="{AF3C26E9-6EB3-4EE5-B327-D287FED160E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86698"/>
            <a:ext cx="12192000" cy="6684603"/>
          </a:xfrm>
          <a:prstGeom prst="rect">
            <a:avLst/>
          </a:prstGeom>
          <a:ln w="19050">
            <a:solidFill>
              <a:schemeClr val="tx1"/>
            </a:solidFill>
          </a:ln>
        </p:spPr>
      </p:pic>
    </p:spTree>
    <p:extLst>
      <p:ext uri="{BB962C8B-B14F-4D97-AF65-F5344CB8AC3E}">
        <p14:creationId xmlns:p14="http://schemas.microsoft.com/office/powerpoint/2010/main" val="12445087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22B4A6-D936-452D-8557-001AE2931606}"/>
              </a:ext>
            </a:extLst>
          </p:cNvPr>
          <p:cNvSpPr>
            <a:spLocks noGrp="1"/>
          </p:cNvSpPr>
          <p:nvPr>
            <p:ph idx="1"/>
          </p:nvPr>
        </p:nvSpPr>
        <p:spPr/>
        <p:txBody>
          <a:bodyPr/>
          <a:lstStyle/>
          <a:p>
            <a:endParaRPr lang="fr-CA"/>
          </a:p>
        </p:txBody>
      </p:sp>
      <p:sp>
        <p:nvSpPr>
          <p:cNvPr id="4" name="Slide Number Placeholder 3">
            <a:extLst>
              <a:ext uri="{FF2B5EF4-FFF2-40B4-BE49-F238E27FC236}">
                <a16:creationId xmlns:a16="http://schemas.microsoft.com/office/drawing/2014/main" id="{B2327B70-DD66-457B-911F-EF5FB906E6F3}"/>
              </a:ext>
            </a:extLst>
          </p:cNvPr>
          <p:cNvSpPr>
            <a:spLocks noGrp="1"/>
          </p:cNvSpPr>
          <p:nvPr>
            <p:ph type="sldNum" sz="quarter" idx="12"/>
          </p:nvPr>
        </p:nvSpPr>
        <p:spPr/>
        <p:txBody>
          <a:bodyPr/>
          <a:lstStyle/>
          <a:p>
            <a:fld id="{8AD83B10-7DCD-4BA0-A126-91F042258B47}" type="slidenum">
              <a:rPr lang="fr-CA" smtClean="0"/>
              <a:t>64</a:t>
            </a:fld>
            <a:endParaRPr lang="fr-CA"/>
          </a:p>
        </p:txBody>
      </p:sp>
      <p:pic>
        <p:nvPicPr>
          <p:cNvPr id="6" name="Picture 5">
            <a:extLst>
              <a:ext uri="{FF2B5EF4-FFF2-40B4-BE49-F238E27FC236}">
                <a16:creationId xmlns:a16="http://schemas.microsoft.com/office/drawing/2014/main" id="{436F0583-3F6A-4DA5-A199-5B22E87BDC6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6675" y="493492"/>
            <a:ext cx="12125325" cy="5871016"/>
          </a:xfrm>
          <a:prstGeom prst="rect">
            <a:avLst/>
          </a:prstGeom>
          <a:ln w="19050">
            <a:solidFill>
              <a:schemeClr val="tx1"/>
            </a:solidFill>
          </a:ln>
        </p:spPr>
      </p:pic>
    </p:spTree>
    <p:extLst>
      <p:ext uri="{BB962C8B-B14F-4D97-AF65-F5344CB8AC3E}">
        <p14:creationId xmlns:p14="http://schemas.microsoft.com/office/powerpoint/2010/main" val="22992651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F335-144F-413C-BE87-5708A70E5545}"/>
              </a:ext>
            </a:extLst>
          </p:cNvPr>
          <p:cNvSpPr>
            <a:spLocks noGrp="1"/>
          </p:cNvSpPr>
          <p:nvPr>
            <p:ph type="title"/>
          </p:nvPr>
        </p:nvSpPr>
        <p:spPr/>
        <p:txBody>
          <a:bodyPr/>
          <a:lstStyle/>
          <a:p>
            <a:pPr algn="ctr"/>
            <a:r>
              <a:rPr lang="fr-CA" dirty="0">
                <a:latin typeface="Candara" panose="020E0502030303020204" pitchFamily="34" charset="0"/>
              </a:rPr>
              <a:t>PLAN DE LA PRÉSENTATION</a:t>
            </a:r>
          </a:p>
        </p:txBody>
      </p:sp>
      <p:graphicFrame>
        <p:nvGraphicFramePr>
          <p:cNvPr id="4" name="Content Placeholder 3">
            <a:extLst>
              <a:ext uri="{FF2B5EF4-FFF2-40B4-BE49-F238E27FC236}">
                <a16:creationId xmlns:a16="http://schemas.microsoft.com/office/drawing/2014/main" id="{68516FCB-11FA-49FB-8194-26AF22C7EFAB}"/>
              </a:ext>
            </a:extLst>
          </p:cNvPr>
          <p:cNvGraphicFramePr>
            <a:graphicFrameLocks noGrp="1"/>
          </p:cNvGraphicFramePr>
          <p:nvPr>
            <p:ph idx="1"/>
          </p:nvPr>
        </p:nvGraphicFramePr>
        <p:xfrm>
          <a:off x="-2667000" y="1396206"/>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49C341F1-221A-49D7-9241-AB83E16D2F2C}"/>
              </a:ext>
            </a:extLst>
          </p:cNvPr>
          <p:cNvSpPr>
            <a:spLocks noGrp="1"/>
          </p:cNvSpPr>
          <p:nvPr>
            <p:ph type="sldNum" sz="quarter" idx="12"/>
          </p:nvPr>
        </p:nvSpPr>
        <p:spPr/>
        <p:txBody>
          <a:bodyPr/>
          <a:lstStyle/>
          <a:p>
            <a:fld id="{8AD83B10-7DCD-4BA0-A126-91F042258B47}" type="slidenum">
              <a:rPr lang="fr-CA" smtClean="0"/>
              <a:t>65</a:t>
            </a:fld>
            <a:endParaRPr lang="fr-CA"/>
          </a:p>
        </p:txBody>
      </p:sp>
      <p:graphicFrame>
        <p:nvGraphicFramePr>
          <p:cNvPr id="5" name="Content Placeholder 3">
            <a:extLst>
              <a:ext uri="{FF2B5EF4-FFF2-40B4-BE49-F238E27FC236}">
                <a16:creationId xmlns:a16="http://schemas.microsoft.com/office/drawing/2014/main" id="{448F53A9-6490-4351-987F-988422135B5F}"/>
              </a:ext>
            </a:extLst>
          </p:cNvPr>
          <p:cNvGraphicFramePr>
            <a:graphicFrameLocks/>
          </p:cNvGraphicFramePr>
          <p:nvPr>
            <p:extLst>
              <p:ext uri="{D42A27DB-BD31-4B8C-83A1-F6EECF244321}">
                <p14:modId xmlns:p14="http://schemas.microsoft.com/office/powerpoint/2010/main" val="2876276945"/>
              </p:ext>
            </p:extLst>
          </p:nvPr>
        </p:nvGraphicFramePr>
        <p:xfrm>
          <a:off x="2091813" y="2187574"/>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36625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34E29-08BF-4F6F-AA31-E4FEC08F3692}"/>
              </a:ext>
            </a:extLst>
          </p:cNvPr>
          <p:cNvSpPr>
            <a:spLocks noGrp="1"/>
          </p:cNvSpPr>
          <p:nvPr>
            <p:ph type="title"/>
          </p:nvPr>
        </p:nvSpPr>
        <p:spPr/>
        <p:txBody>
          <a:bodyPr/>
          <a:lstStyle/>
          <a:p>
            <a:endParaRPr lang="fr-CA"/>
          </a:p>
        </p:txBody>
      </p:sp>
      <p:sp>
        <p:nvSpPr>
          <p:cNvPr id="3" name="Content Placeholder 2">
            <a:extLst>
              <a:ext uri="{FF2B5EF4-FFF2-40B4-BE49-F238E27FC236}">
                <a16:creationId xmlns:a16="http://schemas.microsoft.com/office/drawing/2014/main" id="{078465D9-3A37-427C-BEEB-3BA3303C34BC}"/>
              </a:ext>
            </a:extLst>
          </p:cNvPr>
          <p:cNvSpPr>
            <a:spLocks noGrp="1"/>
          </p:cNvSpPr>
          <p:nvPr>
            <p:ph idx="1"/>
          </p:nvPr>
        </p:nvSpPr>
        <p:spPr/>
        <p:txBody>
          <a:bodyPr/>
          <a:lstStyle/>
          <a:p>
            <a:endParaRPr lang="fr-CA"/>
          </a:p>
        </p:txBody>
      </p:sp>
      <p:sp>
        <p:nvSpPr>
          <p:cNvPr id="4" name="Slide Number Placeholder 3">
            <a:extLst>
              <a:ext uri="{FF2B5EF4-FFF2-40B4-BE49-F238E27FC236}">
                <a16:creationId xmlns:a16="http://schemas.microsoft.com/office/drawing/2014/main" id="{06681A58-920E-4BD8-88BE-8560B98A253C}"/>
              </a:ext>
            </a:extLst>
          </p:cNvPr>
          <p:cNvSpPr>
            <a:spLocks noGrp="1"/>
          </p:cNvSpPr>
          <p:nvPr>
            <p:ph type="sldNum" sz="quarter" idx="12"/>
          </p:nvPr>
        </p:nvSpPr>
        <p:spPr/>
        <p:txBody>
          <a:bodyPr/>
          <a:lstStyle/>
          <a:p>
            <a:fld id="{8AD83B10-7DCD-4BA0-A126-91F042258B47}" type="slidenum">
              <a:rPr lang="fr-CA" smtClean="0"/>
              <a:t>66</a:t>
            </a:fld>
            <a:endParaRPr lang="fr-CA"/>
          </a:p>
        </p:txBody>
      </p:sp>
      <p:pic>
        <p:nvPicPr>
          <p:cNvPr id="6" name="Picture 5">
            <a:extLst>
              <a:ext uri="{FF2B5EF4-FFF2-40B4-BE49-F238E27FC236}">
                <a16:creationId xmlns:a16="http://schemas.microsoft.com/office/drawing/2014/main" id="{CCD0848A-2050-413E-9F17-DA35932CDE6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16732" y="365125"/>
            <a:ext cx="12192000" cy="5827306"/>
          </a:xfrm>
          <a:prstGeom prst="rect">
            <a:avLst/>
          </a:prstGeom>
          <a:ln w="19050">
            <a:solidFill>
              <a:schemeClr val="tx1"/>
            </a:solidFill>
          </a:ln>
        </p:spPr>
      </p:pic>
    </p:spTree>
    <p:extLst>
      <p:ext uri="{BB962C8B-B14F-4D97-AF65-F5344CB8AC3E}">
        <p14:creationId xmlns:p14="http://schemas.microsoft.com/office/powerpoint/2010/main" val="35651383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34E29-08BF-4F6F-AA31-E4FEC08F3692}"/>
              </a:ext>
            </a:extLst>
          </p:cNvPr>
          <p:cNvSpPr>
            <a:spLocks noGrp="1"/>
          </p:cNvSpPr>
          <p:nvPr>
            <p:ph type="title"/>
          </p:nvPr>
        </p:nvSpPr>
        <p:spPr/>
        <p:txBody>
          <a:bodyPr/>
          <a:lstStyle/>
          <a:p>
            <a:endParaRPr lang="fr-CA"/>
          </a:p>
        </p:txBody>
      </p:sp>
      <p:pic>
        <p:nvPicPr>
          <p:cNvPr id="10" name="Content Placeholder 9">
            <a:extLst>
              <a:ext uri="{FF2B5EF4-FFF2-40B4-BE49-F238E27FC236}">
                <a16:creationId xmlns:a16="http://schemas.microsoft.com/office/drawing/2014/main" id="{60B5757E-EEE1-4B65-A330-798D7B7C956A}"/>
              </a:ext>
            </a:extLst>
          </p:cNvPr>
          <p:cNvPicPr>
            <a:picLocks noGrp="1" noChangeAspect="1"/>
          </p:cNvPicPr>
          <p:nvPr>
            <p:ph idx="1"/>
          </p:nvPr>
        </p:nvPicPr>
        <p:blipFill>
          <a:blip r:embed="rId2"/>
          <a:stretch>
            <a:fillRect/>
          </a:stretch>
        </p:blipFill>
        <p:spPr>
          <a:xfrm>
            <a:off x="838200" y="3492168"/>
            <a:ext cx="10515600" cy="1018252"/>
          </a:xfrm>
        </p:spPr>
      </p:pic>
      <p:sp>
        <p:nvSpPr>
          <p:cNvPr id="4" name="Slide Number Placeholder 3">
            <a:extLst>
              <a:ext uri="{FF2B5EF4-FFF2-40B4-BE49-F238E27FC236}">
                <a16:creationId xmlns:a16="http://schemas.microsoft.com/office/drawing/2014/main" id="{06681A58-920E-4BD8-88BE-8560B98A253C}"/>
              </a:ext>
            </a:extLst>
          </p:cNvPr>
          <p:cNvSpPr>
            <a:spLocks noGrp="1"/>
          </p:cNvSpPr>
          <p:nvPr>
            <p:ph type="sldNum" sz="quarter" idx="12"/>
          </p:nvPr>
        </p:nvSpPr>
        <p:spPr/>
        <p:txBody>
          <a:bodyPr/>
          <a:lstStyle/>
          <a:p>
            <a:fld id="{8AD83B10-7DCD-4BA0-A126-91F042258B47}" type="slidenum">
              <a:rPr lang="fr-CA" smtClean="0"/>
              <a:t>67</a:t>
            </a:fld>
            <a:endParaRPr lang="fr-CA"/>
          </a:p>
        </p:txBody>
      </p:sp>
      <p:pic>
        <p:nvPicPr>
          <p:cNvPr id="8" name="Picture 7">
            <a:extLst>
              <a:ext uri="{FF2B5EF4-FFF2-40B4-BE49-F238E27FC236}">
                <a16:creationId xmlns:a16="http://schemas.microsoft.com/office/drawing/2014/main" id="{B6C122BD-00CD-42E1-85FF-9CD4FC75F6A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0766" y="205463"/>
            <a:ext cx="11896725" cy="5169812"/>
          </a:xfrm>
          <a:prstGeom prst="rect">
            <a:avLst/>
          </a:prstGeom>
          <a:ln w="19050">
            <a:solidFill>
              <a:schemeClr val="tx1"/>
            </a:solidFill>
          </a:ln>
        </p:spPr>
      </p:pic>
      <p:pic>
        <p:nvPicPr>
          <p:cNvPr id="12" name="Picture 11">
            <a:extLst>
              <a:ext uri="{FF2B5EF4-FFF2-40B4-BE49-F238E27FC236}">
                <a16:creationId xmlns:a16="http://schemas.microsoft.com/office/drawing/2014/main" id="{BEEF82E4-8141-417F-A523-C86B8094FB35}"/>
              </a:ext>
            </a:extLst>
          </p:cNvPr>
          <p:cNvPicPr>
            <a:picLocks noChangeAspect="1"/>
          </p:cNvPicPr>
          <p:nvPr/>
        </p:nvPicPr>
        <p:blipFill>
          <a:blip r:embed="rId2"/>
          <a:stretch>
            <a:fillRect/>
          </a:stretch>
        </p:blipFill>
        <p:spPr>
          <a:xfrm>
            <a:off x="444330" y="5633362"/>
            <a:ext cx="10525125" cy="1019175"/>
          </a:xfrm>
          <a:prstGeom prst="rect">
            <a:avLst/>
          </a:prstGeom>
          <a:ln w="19050">
            <a:solidFill>
              <a:schemeClr val="tx1"/>
            </a:solidFill>
          </a:ln>
        </p:spPr>
      </p:pic>
    </p:spTree>
    <p:extLst>
      <p:ext uri="{BB962C8B-B14F-4D97-AF65-F5344CB8AC3E}">
        <p14:creationId xmlns:p14="http://schemas.microsoft.com/office/powerpoint/2010/main" val="22937186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F335-144F-413C-BE87-5708A70E5545}"/>
              </a:ext>
            </a:extLst>
          </p:cNvPr>
          <p:cNvSpPr>
            <a:spLocks noGrp="1"/>
          </p:cNvSpPr>
          <p:nvPr>
            <p:ph type="title"/>
          </p:nvPr>
        </p:nvSpPr>
        <p:spPr/>
        <p:txBody>
          <a:bodyPr/>
          <a:lstStyle/>
          <a:p>
            <a:pPr algn="ctr"/>
            <a:r>
              <a:rPr lang="fr-CA" dirty="0">
                <a:latin typeface="Candara" panose="020E0502030303020204" pitchFamily="34" charset="0"/>
              </a:rPr>
              <a:t>PLAN DE LA PRÉSENTATION</a:t>
            </a:r>
          </a:p>
        </p:txBody>
      </p:sp>
      <p:graphicFrame>
        <p:nvGraphicFramePr>
          <p:cNvPr id="4" name="Content Placeholder 3">
            <a:extLst>
              <a:ext uri="{FF2B5EF4-FFF2-40B4-BE49-F238E27FC236}">
                <a16:creationId xmlns:a16="http://schemas.microsoft.com/office/drawing/2014/main" id="{68516FCB-11FA-49FB-8194-26AF22C7EFAB}"/>
              </a:ext>
            </a:extLst>
          </p:cNvPr>
          <p:cNvGraphicFramePr>
            <a:graphicFrameLocks noGrp="1"/>
          </p:cNvGraphicFramePr>
          <p:nvPr>
            <p:ph idx="1"/>
          </p:nvPr>
        </p:nvGraphicFramePr>
        <p:xfrm>
          <a:off x="-2667000" y="1396206"/>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49C341F1-221A-49D7-9241-AB83E16D2F2C}"/>
              </a:ext>
            </a:extLst>
          </p:cNvPr>
          <p:cNvSpPr>
            <a:spLocks noGrp="1"/>
          </p:cNvSpPr>
          <p:nvPr>
            <p:ph type="sldNum" sz="quarter" idx="12"/>
          </p:nvPr>
        </p:nvSpPr>
        <p:spPr/>
        <p:txBody>
          <a:bodyPr/>
          <a:lstStyle/>
          <a:p>
            <a:fld id="{8AD83B10-7DCD-4BA0-A126-91F042258B47}" type="slidenum">
              <a:rPr lang="fr-CA" smtClean="0"/>
              <a:t>68</a:t>
            </a:fld>
            <a:endParaRPr lang="fr-CA"/>
          </a:p>
        </p:txBody>
      </p:sp>
      <p:graphicFrame>
        <p:nvGraphicFramePr>
          <p:cNvPr id="5" name="Content Placeholder 3">
            <a:extLst>
              <a:ext uri="{FF2B5EF4-FFF2-40B4-BE49-F238E27FC236}">
                <a16:creationId xmlns:a16="http://schemas.microsoft.com/office/drawing/2014/main" id="{448F53A9-6490-4351-987F-988422135B5F}"/>
              </a:ext>
            </a:extLst>
          </p:cNvPr>
          <p:cNvGraphicFramePr>
            <a:graphicFrameLocks/>
          </p:cNvGraphicFramePr>
          <p:nvPr>
            <p:extLst>
              <p:ext uri="{D42A27DB-BD31-4B8C-83A1-F6EECF244321}">
                <p14:modId xmlns:p14="http://schemas.microsoft.com/office/powerpoint/2010/main" val="2454805953"/>
              </p:ext>
            </p:extLst>
          </p:nvPr>
        </p:nvGraphicFramePr>
        <p:xfrm>
          <a:off x="2091813" y="2187574"/>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1759471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681A58-920E-4BD8-88BE-8560B98A253C}"/>
              </a:ext>
            </a:extLst>
          </p:cNvPr>
          <p:cNvSpPr>
            <a:spLocks noGrp="1"/>
          </p:cNvSpPr>
          <p:nvPr>
            <p:ph type="sldNum" sz="quarter" idx="12"/>
          </p:nvPr>
        </p:nvSpPr>
        <p:spPr/>
        <p:txBody>
          <a:bodyPr/>
          <a:lstStyle/>
          <a:p>
            <a:fld id="{8AD83B10-7DCD-4BA0-A126-91F042258B47}" type="slidenum">
              <a:rPr lang="fr-CA" smtClean="0"/>
              <a:t>69</a:t>
            </a:fld>
            <a:endParaRPr lang="fr-CA"/>
          </a:p>
        </p:txBody>
      </p:sp>
      <p:pic>
        <p:nvPicPr>
          <p:cNvPr id="6" name="Picture 5">
            <a:extLst>
              <a:ext uri="{FF2B5EF4-FFF2-40B4-BE49-F238E27FC236}">
                <a16:creationId xmlns:a16="http://schemas.microsoft.com/office/drawing/2014/main" id="{770B49F7-8B50-4F87-94C6-01CBA2432A18}"/>
              </a:ext>
            </a:extLst>
          </p:cNvPr>
          <p:cNvPicPr>
            <a:picLocks noChangeAspect="1"/>
          </p:cNvPicPr>
          <p:nvPr/>
        </p:nvPicPr>
        <p:blipFill>
          <a:blip r:embed="rId2"/>
          <a:stretch>
            <a:fillRect/>
          </a:stretch>
        </p:blipFill>
        <p:spPr>
          <a:xfrm>
            <a:off x="571500" y="2209007"/>
            <a:ext cx="10782300" cy="2705100"/>
          </a:xfrm>
          <a:prstGeom prst="rect">
            <a:avLst/>
          </a:prstGeom>
          <a:ln w="19050">
            <a:solidFill>
              <a:schemeClr val="tx1"/>
            </a:solidFill>
          </a:ln>
        </p:spPr>
      </p:pic>
      <p:pic>
        <p:nvPicPr>
          <p:cNvPr id="8" name="Picture 7">
            <a:extLst>
              <a:ext uri="{FF2B5EF4-FFF2-40B4-BE49-F238E27FC236}">
                <a16:creationId xmlns:a16="http://schemas.microsoft.com/office/drawing/2014/main" id="{73AD0AA0-88BE-4FA3-8272-71035D65B4A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467225" y="5359003"/>
            <a:ext cx="6886575" cy="552450"/>
          </a:xfrm>
          <a:prstGeom prst="rect">
            <a:avLst/>
          </a:prstGeom>
          <a:ln w="19050">
            <a:solidFill>
              <a:schemeClr val="tx1"/>
            </a:solidFill>
          </a:ln>
        </p:spPr>
      </p:pic>
    </p:spTree>
    <p:extLst>
      <p:ext uri="{BB962C8B-B14F-4D97-AF65-F5344CB8AC3E}">
        <p14:creationId xmlns:p14="http://schemas.microsoft.com/office/powerpoint/2010/main" val="2080485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C7EE62-0958-4120-A50F-6258C002FE47}"/>
              </a:ext>
            </a:extLst>
          </p:cNvPr>
          <p:cNvSpPr>
            <a:spLocks noGrp="1"/>
          </p:cNvSpPr>
          <p:nvPr>
            <p:ph idx="1"/>
          </p:nvPr>
        </p:nvSpPr>
        <p:spPr/>
        <p:txBody>
          <a:bodyPr/>
          <a:lstStyle/>
          <a:p>
            <a:endParaRPr lang="fr-CA"/>
          </a:p>
        </p:txBody>
      </p:sp>
      <p:pic>
        <p:nvPicPr>
          <p:cNvPr id="6" name="Picture 5">
            <a:extLst>
              <a:ext uri="{FF2B5EF4-FFF2-40B4-BE49-F238E27FC236}">
                <a16:creationId xmlns:a16="http://schemas.microsoft.com/office/drawing/2014/main" id="{978ECF13-DD9C-4196-AEA8-89CE59DA729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482372" y="956469"/>
            <a:ext cx="11227255" cy="5310188"/>
          </a:xfrm>
          <a:prstGeom prst="rect">
            <a:avLst/>
          </a:prstGeom>
        </p:spPr>
      </p:pic>
      <p:sp>
        <p:nvSpPr>
          <p:cNvPr id="7" name="Slide Number Placeholder 6">
            <a:extLst>
              <a:ext uri="{FF2B5EF4-FFF2-40B4-BE49-F238E27FC236}">
                <a16:creationId xmlns:a16="http://schemas.microsoft.com/office/drawing/2014/main" id="{66020FE0-060D-462A-8412-9C47963FB9B6}"/>
              </a:ext>
            </a:extLst>
          </p:cNvPr>
          <p:cNvSpPr>
            <a:spLocks noGrp="1"/>
          </p:cNvSpPr>
          <p:nvPr>
            <p:ph type="sldNum" sz="quarter" idx="12"/>
          </p:nvPr>
        </p:nvSpPr>
        <p:spPr/>
        <p:txBody>
          <a:bodyPr/>
          <a:lstStyle/>
          <a:p>
            <a:fld id="{8AD83B10-7DCD-4BA0-A126-91F042258B47}" type="slidenum">
              <a:rPr lang="fr-CA" smtClean="0"/>
              <a:t>7</a:t>
            </a:fld>
            <a:endParaRPr lang="fr-CA"/>
          </a:p>
        </p:txBody>
      </p:sp>
    </p:spTree>
    <p:extLst>
      <p:ext uri="{BB962C8B-B14F-4D97-AF65-F5344CB8AC3E}">
        <p14:creationId xmlns:p14="http://schemas.microsoft.com/office/powerpoint/2010/main" val="2791743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3CB07D-0E4A-48FF-8C45-7B20CDA00408}"/>
              </a:ext>
            </a:extLst>
          </p:cNvPr>
          <p:cNvSpPr>
            <a:spLocks noGrp="1"/>
          </p:cNvSpPr>
          <p:nvPr>
            <p:ph idx="1"/>
          </p:nvPr>
        </p:nvSpPr>
        <p:spPr/>
        <p:txBody>
          <a:bodyPr>
            <a:normAutofit/>
          </a:bodyPr>
          <a:lstStyle/>
          <a:p>
            <a:pPr marL="0" indent="0" algn="ctr">
              <a:buNone/>
            </a:pPr>
            <a:endParaRPr lang="fr-CA" sz="8800" dirty="0">
              <a:latin typeface="Candara" panose="020E0502030303020204" pitchFamily="34" charset="0"/>
            </a:endParaRPr>
          </a:p>
          <a:p>
            <a:pPr marL="0" indent="0" algn="ctr">
              <a:buNone/>
            </a:pPr>
            <a:r>
              <a:rPr lang="fr-CA" sz="8800" dirty="0">
                <a:latin typeface="Candara" panose="020E0502030303020204" pitchFamily="34" charset="0"/>
              </a:rPr>
              <a:t>Évaluation formative</a:t>
            </a:r>
          </a:p>
        </p:txBody>
      </p:sp>
      <p:sp>
        <p:nvSpPr>
          <p:cNvPr id="4" name="Slide Number Placeholder 3">
            <a:extLst>
              <a:ext uri="{FF2B5EF4-FFF2-40B4-BE49-F238E27FC236}">
                <a16:creationId xmlns:a16="http://schemas.microsoft.com/office/drawing/2014/main" id="{B2762FC4-D78D-4684-ADBD-E683453052FC}"/>
              </a:ext>
            </a:extLst>
          </p:cNvPr>
          <p:cNvSpPr>
            <a:spLocks noGrp="1"/>
          </p:cNvSpPr>
          <p:nvPr>
            <p:ph type="sldNum" sz="quarter" idx="12"/>
          </p:nvPr>
        </p:nvSpPr>
        <p:spPr/>
        <p:txBody>
          <a:bodyPr/>
          <a:lstStyle/>
          <a:p>
            <a:fld id="{8AD83B10-7DCD-4BA0-A126-91F042258B47}" type="slidenum">
              <a:rPr lang="fr-CA" smtClean="0"/>
              <a:t>70</a:t>
            </a:fld>
            <a:endParaRPr lang="fr-CA"/>
          </a:p>
        </p:txBody>
      </p:sp>
    </p:spTree>
    <p:extLst>
      <p:ext uri="{BB962C8B-B14F-4D97-AF65-F5344CB8AC3E}">
        <p14:creationId xmlns:p14="http://schemas.microsoft.com/office/powerpoint/2010/main" val="3285550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8924D-D61E-4DAF-B031-3166B039CFC1}"/>
              </a:ext>
            </a:extLst>
          </p:cNvPr>
          <p:cNvSpPr>
            <a:spLocks noGrp="1"/>
          </p:cNvSpPr>
          <p:nvPr>
            <p:ph type="title"/>
          </p:nvPr>
        </p:nvSpPr>
        <p:spPr/>
        <p:txBody>
          <a:bodyPr/>
          <a:lstStyle/>
          <a:p>
            <a:pPr algn="ctr"/>
            <a:r>
              <a:rPr lang="fr-CA" dirty="0">
                <a:latin typeface="Candara" panose="020E0502030303020204" pitchFamily="34" charset="0"/>
              </a:rPr>
              <a:t>Évaluation formative 1 en groupe</a:t>
            </a:r>
          </a:p>
        </p:txBody>
      </p:sp>
      <p:sp>
        <p:nvSpPr>
          <p:cNvPr id="3" name="Content Placeholder 2">
            <a:extLst>
              <a:ext uri="{FF2B5EF4-FFF2-40B4-BE49-F238E27FC236}">
                <a16:creationId xmlns:a16="http://schemas.microsoft.com/office/drawing/2014/main" id="{C68574F1-C40C-4AD5-9EEE-64808923AF91}"/>
              </a:ext>
            </a:extLst>
          </p:cNvPr>
          <p:cNvSpPr>
            <a:spLocks noGrp="1"/>
          </p:cNvSpPr>
          <p:nvPr>
            <p:ph idx="1"/>
          </p:nvPr>
        </p:nvSpPr>
        <p:spPr/>
        <p:txBody>
          <a:bodyPr>
            <a:normAutofit lnSpcReduction="10000"/>
          </a:bodyPr>
          <a:lstStyle/>
          <a:p>
            <a:pPr algn="l"/>
            <a:endParaRPr lang="fr-CA" sz="1800" b="0" i="0" u="none" strike="noStrike" baseline="0" dirty="0">
              <a:solidFill>
                <a:srgbClr val="000000"/>
              </a:solidFill>
              <a:latin typeface="Times New Roman" panose="02020603050405020304" pitchFamily="18" charset="0"/>
            </a:endParaRPr>
          </a:p>
          <a:p>
            <a:pPr marL="0" indent="0">
              <a:buNone/>
            </a:pPr>
            <a:r>
              <a:rPr lang="fr-CA" sz="1800" b="1" i="0" u="none" strike="noStrike" baseline="0" dirty="0">
                <a:solidFill>
                  <a:srgbClr val="000000"/>
                </a:solidFill>
                <a:highlight>
                  <a:srgbClr val="FFFF00"/>
                </a:highlight>
                <a:latin typeface="Times New Roman" panose="02020603050405020304" pitchFamily="18" charset="0"/>
              </a:rPr>
              <a:t>Créer Java class CalculUtil: </a:t>
            </a:r>
            <a:endParaRPr lang="fr-CA" sz="1800" b="0" i="0" u="none" strike="noStrike" baseline="0" dirty="0">
              <a:solidFill>
                <a:srgbClr val="000000"/>
              </a:solidFill>
              <a:highlight>
                <a:srgbClr val="FFFF00"/>
              </a:highlight>
              <a:latin typeface="Times New Roman" panose="02020603050405020304" pitchFamily="18" charset="0"/>
            </a:endParaRPr>
          </a:p>
          <a:p>
            <a:pPr marL="0" indent="0">
              <a:buNone/>
            </a:pPr>
            <a:r>
              <a:rPr lang="fr-CA" sz="1800" b="0" i="0" u="none" strike="noStrike" baseline="0" dirty="0">
                <a:solidFill>
                  <a:srgbClr val="000000"/>
                </a:solidFill>
                <a:latin typeface="Times New Roman" panose="02020603050405020304" pitchFamily="18" charset="0"/>
              </a:rPr>
              <a:t>package </a:t>
            </a:r>
            <a:r>
              <a:rPr lang="fr-CA" sz="1800" b="0" i="0" u="none" strike="noStrike" baseline="0" dirty="0" err="1">
                <a:solidFill>
                  <a:srgbClr val="000000"/>
                </a:solidFill>
                <a:latin typeface="Times New Roman" panose="02020603050405020304" pitchFamily="18" charset="0"/>
              </a:rPr>
              <a:t>util</a:t>
            </a:r>
            <a:r>
              <a:rPr lang="fr-CA" sz="1800" b="0" i="0" u="none" strike="noStrike" baseline="0" dirty="0">
                <a:solidFill>
                  <a:srgbClr val="000000"/>
                </a:solidFill>
                <a:latin typeface="Times New Roman" panose="02020603050405020304" pitchFamily="18" charset="0"/>
              </a:rPr>
              <a:t>; </a:t>
            </a:r>
          </a:p>
          <a:p>
            <a:pPr marL="0" indent="0">
              <a:buNone/>
            </a:pPr>
            <a:r>
              <a:rPr lang="fr-CA" sz="1800" b="0" i="0" u="none" strike="noStrike" baseline="0" dirty="0">
                <a:solidFill>
                  <a:srgbClr val="000000"/>
                </a:solidFill>
                <a:latin typeface="Times New Roman" panose="02020603050405020304" pitchFamily="18" charset="0"/>
              </a:rPr>
              <a:t>import </a:t>
            </a:r>
            <a:r>
              <a:rPr lang="fr-CA" sz="1800" b="0" i="0" u="none" strike="noStrike" baseline="0" dirty="0" err="1">
                <a:solidFill>
                  <a:srgbClr val="000000"/>
                </a:solidFill>
                <a:latin typeface="Times New Roman" panose="02020603050405020304" pitchFamily="18" charset="0"/>
              </a:rPr>
              <a:t>java.util.ArrayList</a:t>
            </a:r>
            <a:r>
              <a:rPr lang="fr-CA" sz="1800" b="0" i="0" u="none" strike="noStrike" baseline="0" dirty="0">
                <a:solidFill>
                  <a:srgbClr val="000000"/>
                </a:solidFill>
                <a:latin typeface="Times New Roman" panose="02020603050405020304" pitchFamily="18" charset="0"/>
              </a:rPr>
              <a:t>; </a:t>
            </a:r>
          </a:p>
          <a:p>
            <a:pPr marL="0" indent="0">
              <a:buNone/>
            </a:pPr>
            <a:r>
              <a:rPr lang="fr-CA" sz="1800" b="0" i="0" u="none" strike="noStrike" baseline="0" dirty="0">
                <a:solidFill>
                  <a:srgbClr val="000000"/>
                </a:solidFill>
                <a:latin typeface="Times New Roman" panose="02020603050405020304" pitchFamily="18" charset="0"/>
              </a:rPr>
              <a:t>import </a:t>
            </a:r>
            <a:r>
              <a:rPr lang="fr-CA" sz="1800" b="0" i="0" u="none" strike="noStrike" baseline="0" dirty="0" err="1">
                <a:solidFill>
                  <a:srgbClr val="000000"/>
                </a:solidFill>
                <a:latin typeface="Times New Roman" panose="02020603050405020304" pitchFamily="18" charset="0"/>
              </a:rPr>
              <a:t>java.util.List</a:t>
            </a:r>
            <a:r>
              <a:rPr lang="fr-CA" sz="1800" b="0" i="0" u="none" strike="noStrike" baseline="0" dirty="0">
                <a:solidFill>
                  <a:srgbClr val="000000"/>
                </a:solidFill>
                <a:latin typeface="Times New Roman" panose="02020603050405020304" pitchFamily="18" charset="0"/>
              </a:rPr>
              <a:t>; </a:t>
            </a:r>
          </a:p>
          <a:p>
            <a:pPr marL="0" indent="0">
              <a:buNone/>
            </a:pPr>
            <a:endParaRPr lang="fr-CA" sz="1800" b="0" i="0" u="none" strike="noStrike" baseline="0" dirty="0">
              <a:latin typeface="Times New Roman" panose="02020603050405020304" pitchFamily="18" charset="0"/>
            </a:endParaRPr>
          </a:p>
          <a:p>
            <a:pPr marL="0" indent="0">
              <a:buNone/>
            </a:pPr>
            <a:r>
              <a:rPr lang="fr-CA" sz="1800" b="0" i="0" u="none" strike="noStrike" baseline="0" dirty="0">
                <a:latin typeface="Times New Roman" panose="02020603050405020304" pitchFamily="18" charset="0"/>
              </a:rPr>
              <a:t>public class CalculUtil {</a:t>
            </a:r>
          </a:p>
          <a:p>
            <a:pPr marL="0" indent="0">
              <a:buNone/>
            </a:pPr>
            <a:r>
              <a:rPr lang="fr-CA" sz="1800" b="0" i="0" u="none" strike="noStrike" baseline="0" dirty="0">
                <a:highlight>
                  <a:srgbClr val="FFFF00"/>
                </a:highlight>
                <a:latin typeface="Times New Roman" panose="02020603050405020304" pitchFamily="18" charset="0"/>
              </a:rPr>
              <a:t>    public </a:t>
            </a:r>
            <a:r>
              <a:rPr lang="fr-CA" sz="1800" b="0" i="0" u="none" strike="noStrike" baseline="0" dirty="0" err="1">
                <a:highlight>
                  <a:srgbClr val="FFFF00"/>
                </a:highlight>
                <a:latin typeface="Times New Roman" panose="02020603050405020304" pitchFamily="18" charset="0"/>
              </a:rPr>
              <a:t>static</a:t>
            </a:r>
            <a:r>
              <a:rPr lang="fr-CA" sz="1800" b="0" i="0" u="none" strike="noStrike" baseline="0" dirty="0">
                <a:highlight>
                  <a:srgbClr val="FFFF00"/>
                </a:highlight>
                <a:latin typeface="Times New Roman" panose="02020603050405020304" pitchFamily="18" charset="0"/>
              </a:rPr>
              <a:t> List&lt;String&gt; </a:t>
            </a:r>
            <a:r>
              <a:rPr lang="fr-CA" sz="1800" b="0" i="0" u="none" strike="noStrike" baseline="0" dirty="0" err="1">
                <a:highlight>
                  <a:srgbClr val="FFFF00"/>
                </a:highlight>
                <a:latin typeface="Times New Roman" panose="02020603050405020304" pitchFamily="18" charset="0"/>
              </a:rPr>
              <a:t>listeVilles</a:t>
            </a:r>
            <a:r>
              <a:rPr lang="fr-CA" sz="1800" b="0" i="0" u="none" strike="noStrike" baseline="0" dirty="0">
                <a:highlight>
                  <a:srgbClr val="FFFF00"/>
                </a:highlight>
                <a:latin typeface="Times New Roman" panose="02020603050405020304" pitchFamily="18" charset="0"/>
              </a:rPr>
              <a:t> = new </a:t>
            </a:r>
            <a:r>
              <a:rPr lang="fr-CA" sz="1800" b="0" i="0" u="none" strike="noStrike" baseline="0" dirty="0" err="1">
                <a:highlight>
                  <a:srgbClr val="FFFF00"/>
                </a:highlight>
                <a:latin typeface="Times New Roman" panose="02020603050405020304" pitchFamily="18" charset="0"/>
              </a:rPr>
              <a:t>ArrayList</a:t>
            </a:r>
            <a:r>
              <a:rPr lang="fr-CA" sz="1800" b="0" i="0" u="none" strike="noStrike" baseline="0" dirty="0">
                <a:highlight>
                  <a:srgbClr val="FFFF00"/>
                </a:highlight>
                <a:latin typeface="Times New Roman" panose="02020603050405020304" pitchFamily="18" charset="0"/>
              </a:rPr>
              <a:t>&lt;String&gt;();</a:t>
            </a:r>
          </a:p>
          <a:p>
            <a:pPr marL="0" indent="0">
              <a:buNone/>
            </a:pPr>
            <a:r>
              <a:rPr lang="fr-CA" sz="1800" b="0" i="0" u="none" strike="noStrike" baseline="0" dirty="0">
                <a:highlight>
                  <a:srgbClr val="00FF00"/>
                </a:highlight>
                <a:latin typeface="Times New Roman" panose="02020603050405020304" pitchFamily="18" charset="0"/>
              </a:rPr>
              <a:t>//méthode 1</a:t>
            </a:r>
          </a:p>
          <a:p>
            <a:pPr marL="0" indent="0">
              <a:buNone/>
            </a:pPr>
            <a:r>
              <a:rPr lang="fr-CA" sz="1800" b="0" i="0" u="none" strike="noStrike" baseline="0" dirty="0">
                <a:latin typeface="Times New Roman" panose="02020603050405020304" pitchFamily="18" charset="0"/>
              </a:rPr>
              <a:t>    </a:t>
            </a:r>
            <a:r>
              <a:rPr lang="fr-CA" sz="1800" b="0" i="0" u="none" strike="noStrike" baseline="0" dirty="0">
                <a:highlight>
                  <a:srgbClr val="C0C0C0"/>
                </a:highlight>
                <a:latin typeface="Times New Roman" panose="02020603050405020304" pitchFamily="18" charset="0"/>
              </a:rPr>
              <a:t>public </a:t>
            </a:r>
            <a:r>
              <a:rPr lang="fr-CA" sz="1800" b="0" i="0" u="none" strike="noStrike" baseline="0" dirty="0" err="1">
                <a:highlight>
                  <a:srgbClr val="C0C0C0"/>
                </a:highlight>
                <a:latin typeface="Times New Roman" panose="02020603050405020304" pitchFamily="18" charset="0"/>
              </a:rPr>
              <a:t>static</a:t>
            </a:r>
            <a:r>
              <a:rPr lang="fr-CA" sz="1800" b="0" i="0" u="none" strike="noStrike" baseline="0" dirty="0">
                <a:highlight>
                  <a:srgbClr val="C0C0C0"/>
                </a:highlight>
                <a:latin typeface="Times New Roman" panose="02020603050405020304" pitchFamily="18" charset="0"/>
              </a:rPr>
              <a:t> String </a:t>
            </a:r>
            <a:r>
              <a:rPr lang="fr-CA" sz="1800" b="0" i="0" u="none" strike="noStrike" baseline="0" dirty="0" err="1">
                <a:highlight>
                  <a:srgbClr val="C0C0C0"/>
                </a:highlight>
                <a:latin typeface="Times New Roman" panose="02020603050405020304" pitchFamily="18" charset="0"/>
              </a:rPr>
              <a:t>concatenateMots</a:t>
            </a:r>
            <a:r>
              <a:rPr lang="fr-CA" sz="1800" b="0" i="0" u="none" strike="noStrike" baseline="0" dirty="0">
                <a:highlight>
                  <a:srgbClr val="C0C0C0"/>
                </a:highlight>
                <a:latin typeface="Times New Roman" panose="02020603050405020304" pitchFamily="18" charset="0"/>
              </a:rPr>
              <a:t>(String mot1, String mot2) {</a:t>
            </a:r>
          </a:p>
          <a:p>
            <a:pPr marL="0" indent="0">
              <a:buNone/>
            </a:pPr>
            <a:r>
              <a:rPr lang="fr-CA" sz="1800" b="0" i="0" u="none" strike="noStrike" baseline="0" dirty="0">
                <a:highlight>
                  <a:srgbClr val="C0C0C0"/>
                </a:highlight>
                <a:latin typeface="Times New Roman" panose="02020603050405020304" pitchFamily="18" charset="0"/>
              </a:rPr>
              <a:t>        return mot1 + ":" + mot2;</a:t>
            </a:r>
          </a:p>
          <a:p>
            <a:pPr marL="0" indent="0">
              <a:buNone/>
            </a:pPr>
            <a:r>
              <a:rPr lang="fr-CA" sz="1800" b="0" i="0" u="none" strike="noStrike" baseline="0" dirty="0">
                <a:highlight>
                  <a:srgbClr val="C0C0C0"/>
                </a:highlight>
                <a:latin typeface="Times New Roman" panose="02020603050405020304" pitchFamily="18" charset="0"/>
              </a:rPr>
              <a:t>    }</a:t>
            </a:r>
          </a:p>
        </p:txBody>
      </p:sp>
      <p:sp>
        <p:nvSpPr>
          <p:cNvPr id="4" name="Slide Number Placeholder 3">
            <a:extLst>
              <a:ext uri="{FF2B5EF4-FFF2-40B4-BE49-F238E27FC236}">
                <a16:creationId xmlns:a16="http://schemas.microsoft.com/office/drawing/2014/main" id="{219A7C59-EF5B-478C-86C2-2BC9F2C0ABAB}"/>
              </a:ext>
            </a:extLst>
          </p:cNvPr>
          <p:cNvSpPr>
            <a:spLocks noGrp="1"/>
          </p:cNvSpPr>
          <p:nvPr>
            <p:ph type="sldNum" sz="quarter" idx="12"/>
          </p:nvPr>
        </p:nvSpPr>
        <p:spPr/>
        <p:txBody>
          <a:bodyPr/>
          <a:lstStyle/>
          <a:p>
            <a:fld id="{8AD83B10-7DCD-4BA0-A126-91F042258B47}" type="slidenum">
              <a:rPr lang="fr-CA" smtClean="0"/>
              <a:t>71</a:t>
            </a:fld>
            <a:endParaRPr lang="fr-CA"/>
          </a:p>
        </p:txBody>
      </p:sp>
    </p:spTree>
    <p:extLst>
      <p:ext uri="{BB962C8B-B14F-4D97-AF65-F5344CB8AC3E}">
        <p14:creationId xmlns:p14="http://schemas.microsoft.com/office/powerpoint/2010/main" val="5384877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DF11-328D-46EA-8C50-8427B20C757A}"/>
              </a:ext>
            </a:extLst>
          </p:cNvPr>
          <p:cNvSpPr>
            <a:spLocks noGrp="1"/>
          </p:cNvSpPr>
          <p:nvPr>
            <p:ph type="title"/>
          </p:nvPr>
        </p:nvSpPr>
        <p:spPr/>
        <p:txBody>
          <a:bodyPr/>
          <a:lstStyle/>
          <a:p>
            <a:pPr algn="ctr"/>
            <a:r>
              <a:rPr lang="fr-CA" dirty="0">
                <a:latin typeface="Candara" panose="020E0502030303020204" pitchFamily="34" charset="0"/>
              </a:rPr>
              <a:t>Évaluation formative 1 en groupe</a:t>
            </a:r>
            <a:endParaRPr lang="fr-CA" dirty="0"/>
          </a:p>
        </p:txBody>
      </p:sp>
      <p:sp>
        <p:nvSpPr>
          <p:cNvPr id="3" name="Content Placeholder 2">
            <a:extLst>
              <a:ext uri="{FF2B5EF4-FFF2-40B4-BE49-F238E27FC236}">
                <a16:creationId xmlns:a16="http://schemas.microsoft.com/office/drawing/2014/main" id="{996D3742-E88F-4E3D-8F88-A721F639C5CE}"/>
              </a:ext>
            </a:extLst>
          </p:cNvPr>
          <p:cNvSpPr>
            <a:spLocks noGrp="1"/>
          </p:cNvSpPr>
          <p:nvPr>
            <p:ph idx="1"/>
          </p:nvPr>
        </p:nvSpPr>
        <p:spPr/>
        <p:txBody>
          <a:bodyPr>
            <a:normAutofit fontScale="85000" lnSpcReduction="20000"/>
          </a:bodyPr>
          <a:lstStyle/>
          <a:p>
            <a:pPr marL="0" indent="0">
              <a:buNone/>
            </a:pPr>
            <a:r>
              <a:rPr lang="fr-CA" sz="1800" b="0" i="0" u="none" strike="noStrike" baseline="0" dirty="0">
                <a:highlight>
                  <a:srgbClr val="00FF00"/>
                </a:highlight>
                <a:latin typeface="Times New Roman" panose="02020603050405020304" pitchFamily="18" charset="0"/>
              </a:rPr>
              <a:t>//méthode 2</a:t>
            </a:r>
            <a:endParaRPr lang="fr-CA" sz="1800" b="0" i="0" u="none" strike="noStrike" baseline="0" dirty="0">
              <a:solidFill>
                <a:srgbClr val="000000"/>
              </a:solidFill>
              <a:highlight>
                <a:srgbClr val="00FF00"/>
              </a:highlight>
              <a:latin typeface="Times New Roman" panose="02020603050405020304" pitchFamily="18" charset="0"/>
            </a:endParaRPr>
          </a:p>
          <a:p>
            <a:pPr marL="0" indent="0" algn="l">
              <a:buNone/>
            </a:pPr>
            <a:r>
              <a:rPr lang="en-US" sz="1800" b="0" i="0" u="none" strike="noStrike" baseline="0" dirty="0">
                <a:solidFill>
                  <a:srgbClr val="000000"/>
                </a:solidFill>
                <a:highlight>
                  <a:srgbClr val="FFFF00"/>
                </a:highlight>
                <a:latin typeface="Times New Roman" panose="02020603050405020304" pitchFamily="18" charset="0"/>
              </a:rPr>
              <a:t> public static double </a:t>
            </a:r>
            <a:r>
              <a:rPr lang="en-US" sz="1800" b="0" i="0" u="none" strike="noStrike" baseline="0" dirty="0" err="1">
                <a:solidFill>
                  <a:srgbClr val="000000"/>
                </a:solidFill>
                <a:highlight>
                  <a:srgbClr val="FFFF00"/>
                </a:highlight>
                <a:latin typeface="Times New Roman" panose="02020603050405020304" pitchFamily="18" charset="0"/>
              </a:rPr>
              <a:t>caluclateNet</a:t>
            </a:r>
            <a:r>
              <a:rPr lang="en-US" sz="1800" b="0" i="0" u="none" strike="noStrike" baseline="0" dirty="0">
                <a:solidFill>
                  <a:srgbClr val="000000"/>
                </a:solidFill>
                <a:highlight>
                  <a:srgbClr val="FFFF00"/>
                </a:highlight>
                <a:latin typeface="Times New Roman" panose="02020603050405020304" pitchFamily="18" charset="0"/>
              </a:rPr>
              <a:t>(double amount) {</a:t>
            </a:r>
          </a:p>
          <a:p>
            <a:pPr marL="0" indent="0" algn="l">
              <a:buNone/>
            </a:pPr>
            <a:r>
              <a:rPr lang="en-US" sz="1800" b="0" i="0" u="none" strike="noStrike" baseline="0" dirty="0">
                <a:solidFill>
                  <a:srgbClr val="000000"/>
                </a:solidFill>
                <a:highlight>
                  <a:srgbClr val="FFFF00"/>
                </a:highlight>
                <a:latin typeface="Times New Roman" panose="02020603050405020304" pitchFamily="18" charset="0"/>
              </a:rPr>
              <a:t>        double </a:t>
            </a:r>
            <a:r>
              <a:rPr lang="en-US" sz="1800" b="0" i="0" u="none" strike="noStrike" baseline="0" dirty="0" err="1">
                <a:solidFill>
                  <a:srgbClr val="000000"/>
                </a:solidFill>
                <a:highlight>
                  <a:srgbClr val="FFFF00"/>
                </a:highlight>
                <a:latin typeface="Times New Roman" panose="02020603050405020304" pitchFamily="18" charset="0"/>
              </a:rPr>
              <a:t>tpsAmount</a:t>
            </a:r>
            <a:r>
              <a:rPr lang="en-US" sz="1800" b="0" i="0" u="none" strike="noStrike" baseline="0" dirty="0">
                <a:solidFill>
                  <a:srgbClr val="000000"/>
                </a:solidFill>
                <a:highlight>
                  <a:srgbClr val="FFFF00"/>
                </a:highlight>
                <a:latin typeface="Times New Roman" panose="02020603050405020304" pitchFamily="18" charset="0"/>
              </a:rPr>
              <a:t> = amount * 0.10;</a:t>
            </a:r>
          </a:p>
          <a:p>
            <a:pPr marL="0" indent="0" algn="l">
              <a:buNone/>
            </a:pPr>
            <a:r>
              <a:rPr lang="en-US" sz="1800" b="0" i="0" u="none" strike="noStrike" baseline="0" dirty="0">
                <a:solidFill>
                  <a:srgbClr val="000000"/>
                </a:solidFill>
                <a:highlight>
                  <a:srgbClr val="FFFF00"/>
                </a:highlight>
                <a:latin typeface="Times New Roman" panose="02020603050405020304" pitchFamily="18" charset="0"/>
              </a:rPr>
              <a:t>        double </a:t>
            </a:r>
            <a:r>
              <a:rPr lang="en-US" sz="1800" b="0" i="0" u="none" strike="noStrike" baseline="0" dirty="0" err="1">
                <a:solidFill>
                  <a:srgbClr val="000000"/>
                </a:solidFill>
                <a:highlight>
                  <a:srgbClr val="FFFF00"/>
                </a:highlight>
                <a:latin typeface="Times New Roman" panose="02020603050405020304" pitchFamily="18" charset="0"/>
              </a:rPr>
              <a:t>tvqAmount</a:t>
            </a:r>
            <a:r>
              <a:rPr lang="en-US" sz="1800" b="0" i="0" u="none" strike="noStrike" baseline="0" dirty="0">
                <a:solidFill>
                  <a:srgbClr val="000000"/>
                </a:solidFill>
                <a:highlight>
                  <a:srgbClr val="FFFF00"/>
                </a:highlight>
                <a:latin typeface="Times New Roman" panose="02020603050405020304" pitchFamily="18" charset="0"/>
              </a:rPr>
              <a:t> = amount * 0.9;</a:t>
            </a:r>
          </a:p>
          <a:p>
            <a:pPr marL="0" indent="0" algn="l">
              <a:buNone/>
            </a:pPr>
            <a:r>
              <a:rPr lang="en-US" sz="1800" b="0" i="0" u="none" strike="noStrike" baseline="0" dirty="0">
                <a:solidFill>
                  <a:srgbClr val="000000"/>
                </a:solidFill>
                <a:highlight>
                  <a:srgbClr val="FFFF00"/>
                </a:highlight>
                <a:latin typeface="Times New Roman" panose="02020603050405020304" pitchFamily="18" charset="0"/>
              </a:rPr>
              <a:t>        double total = (amount + </a:t>
            </a:r>
            <a:r>
              <a:rPr lang="en-US" sz="1800" b="0" i="0" u="none" strike="noStrike" baseline="0" dirty="0" err="1">
                <a:solidFill>
                  <a:srgbClr val="000000"/>
                </a:solidFill>
                <a:highlight>
                  <a:srgbClr val="FFFF00"/>
                </a:highlight>
                <a:latin typeface="Times New Roman" panose="02020603050405020304" pitchFamily="18" charset="0"/>
              </a:rPr>
              <a:t>tpsAmount</a:t>
            </a:r>
            <a:r>
              <a:rPr lang="en-US" sz="1800" b="0" i="0" u="none" strike="noStrike" baseline="0" dirty="0">
                <a:solidFill>
                  <a:srgbClr val="000000"/>
                </a:solidFill>
                <a:highlight>
                  <a:srgbClr val="FFFF00"/>
                </a:highlight>
                <a:latin typeface="Times New Roman" panose="02020603050405020304" pitchFamily="18" charset="0"/>
              </a:rPr>
              <a:t> + </a:t>
            </a:r>
            <a:r>
              <a:rPr lang="en-US" sz="1800" b="0" i="0" u="none" strike="noStrike" baseline="0" dirty="0" err="1">
                <a:solidFill>
                  <a:srgbClr val="000000"/>
                </a:solidFill>
                <a:highlight>
                  <a:srgbClr val="FFFF00"/>
                </a:highlight>
                <a:latin typeface="Times New Roman" panose="02020603050405020304" pitchFamily="18" charset="0"/>
              </a:rPr>
              <a:t>tvqAmount</a:t>
            </a:r>
            <a:r>
              <a:rPr lang="en-US" sz="1800" b="0" i="0" u="none" strike="noStrike" baseline="0" dirty="0">
                <a:solidFill>
                  <a:srgbClr val="000000"/>
                </a:solidFill>
                <a:highlight>
                  <a:srgbClr val="FFFF00"/>
                </a:highlight>
                <a:latin typeface="Times New Roman" panose="02020603050405020304" pitchFamily="18" charset="0"/>
              </a:rPr>
              <a:t>);</a:t>
            </a:r>
          </a:p>
          <a:p>
            <a:pPr marL="0" indent="0" algn="l">
              <a:buNone/>
            </a:pPr>
            <a:r>
              <a:rPr lang="en-US" sz="1800" b="0" i="0" u="none" strike="noStrike" baseline="0" dirty="0">
                <a:solidFill>
                  <a:srgbClr val="000000"/>
                </a:solidFill>
                <a:highlight>
                  <a:srgbClr val="FFFF00"/>
                </a:highlight>
                <a:latin typeface="Times New Roman" panose="02020603050405020304" pitchFamily="18" charset="0"/>
              </a:rPr>
              <a:t>        return total;</a:t>
            </a:r>
          </a:p>
          <a:p>
            <a:pPr marL="0" indent="0" algn="l">
              <a:buNone/>
            </a:pPr>
            <a:r>
              <a:rPr lang="en-US" sz="1800" b="0" i="0" u="none" strike="noStrike" baseline="0" dirty="0">
                <a:solidFill>
                  <a:srgbClr val="000000"/>
                </a:solidFill>
                <a:highlight>
                  <a:srgbClr val="FFFF00"/>
                </a:highlight>
                <a:latin typeface="Times New Roman" panose="02020603050405020304" pitchFamily="18" charset="0"/>
              </a:rPr>
              <a:t>    }</a:t>
            </a:r>
          </a:p>
          <a:p>
            <a:pPr marL="0" indent="0">
              <a:buNone/>
            </a:pPr>
            <a:r>
              <a:rPr lang="fr-CA" sz="1800" b="0" i="0" u="none" strike="noStrike" baseline="0" dirty="0">
                <a:highlight>
                  <a:srgbClr val="00FF00"/>
                </a:highlight>
                <a:latin typeface="Times New Roman" panose="02020603050405020304" pitchFamily="18" charset="0"/>
              </a:rPr>
              <a:t>//méthode 3</a:t>
            </a:r>
            <a:endParaRPr lang="fr-CA" sz="1800" dirty="0">
              <a:solidFill>
                <a:srgbClr val="000000"/>
              </a:solidFill>
              <a:highlight>
                <a:srgbClr val="00FF00"/>
              </a:highlight>
              <a:latin typeface="Times New Roman" panose="02020603050405020304" pitchFamily="18" charset="0"/>
            </a:endParaRPr>
          </a:p>
          <a:p>
            <a:pPr marL="0" indent="0" algn="l">
              <a:buNone/>
            </a:pPr>
            <a:r>
              <a:rPr lang="en-US" sz="1800" b="0" i="0" u="none" strike="noStrike" baseline="0" dirty="0">
                <a:solidFill>
                  <a:srgbClr val="000000"/>
                </a:solidFill>
                <a:highlight>
                  <a:srgbClr val="C0C0C0"/>
                </a:highlight>
                <a:latin typeface="Times New Roman" panose="02020603050405020304" pitchFamily="18" charset="0"/>
              </a:rPr>
              <a:t>public static </a:t>
            </a:r>
            <a:r>
              <a:rPr lang="en-US" sz="1800" b="0" i="0" u="none" strike="noStrike" baseline="0" dirty="0" err="1">
                <a:solidFill>
                  <a:srgbClr val="000000"/>
                </a:solidFill>
                <a:highlight>
                  <a:srgbClr val="C0C0C0"/>
                </a:highlight>
                <a:latin typeface="Times New Roman" panose="02020603050405020304" pitchFamily="18" charset="0"/>
              </a:rPr>
              <a:t>boolean</a:t>
            </a:r>
            <a:r>
              <a:rPr lang="en-US" sz="1800" b="0" i="0" u="none" strike="noStrike" baseline="0" dirty="0">
                <a:solidFill>
                  <a:srgbClr val="000000"/>
                </a:solidFill>
                <a:highlight>
                  <a:srgbClr val="C0C0C0"/>
                </a:highlight>
                <a:latin typeface="Times New Roman" panose="02020603050405020304" pitchFamily="18" charset="0"/>
              </a:rPr>
              <a:t> </a:t>
            </a:r>
            <a:r>
              <a:rPr lang="en-US" sz="1800" b="0" i="0" u="none" strike="noStrike" baseline="0" dirty="0" err="1">
                <a:solidFill>
                  <a:srgbClr val="000000"/>
                </a:solidFill>
                <a:highlight>
                  <a:srgbClr val="C0C0C0"/>
                </a:highlight>
                <a:latin typeface="Times New Roman" panose="02020603050405020304" pitchFamily="18" charset="0"/>
              </a:rPr>
              <a:t>isEvenNumber</a:t>
            </a:r>
            <a:r>
              <a:rPr lang="en-US" sz="1800" b="0" i="0" u="none" strike="noStrike" baseline="0" dirty="0">
                <a:solidFill>
                  <a:srgbClr val="000000"/>
                </a:solidFill>
                <a:highlight>
                  <a:srgbClr val="C0C0C0"/>
                </a:highlight>
                <a:latin typeface="Times New Roman" panose="02020603050405020304" pitchFamily="18" charset="0"/>
              </a:rPr>
              <a:t>(int number) {</a:t>
            </a:r>
          </a:p>
          <a:p>
            <a:pPr marL="0" indent="0" algn="l">
              <a:buNone/>
            </a:pPr>
            <a:r>
              <a:rPr lang="en-US" sz="1800" b="0" i="0" u="none" strike="noStrike" baseline="0" dirty="0">
                <a:solidFill>
                  <a:srgbClr val="000000"/>
                </a:solidFill>
                <a:highlight>
                  <a:srgbClr val="C0C0C0"/>
                </a:highlight>
                <a:latin typeface="Times New Roman" panose="02020603050405020304" pitchFamily="18" charset="0"/>
              </a:rPr>
              <a:t>        </a:t>
            </a:r>
            <a:r>
              <a:rPr lang="en-US" sz="1800" b="0" i="0" u="none" strike="noStrike" baseline="0" dirty="0" err="1">
                <a:solidFill>
                  <a:srgbClr val="000000"/>
                </a:solidFill>
                <a:highlight>
                  <a:srgbClr val="C0C0C0"/>
                </a:highlight>
                <a:latin typeface="Times New Roman" panose="02020603050405020304" pitchFamily="18" charset="0"/>
              </a:rPr>
              <a:t>boolean</a:t>
            </a:r>
            <a:r>
              <a:rPr lang="en-US" sz="1800" b="0" i="0" u="none" strike="noStrike" baseline="0" dirty="0">
                <a:solidFill>
                  <a:srgbClr val="000000"/>
                </a:solidFill>
                <a:highlight>
                  <a:srgbClr val="C0C0C0"/>
                </a:highlight>
                <a:latin typeface="Times New Roman" panose="02020603050405020304" pitchFamily="18" charset="0"/>
              </a:rPr>
              <a:t> result = false;</a:t>
            </a:r>
          </a:p>
          <a:p>
            <a:pPr marL="0" indent="0" algn="l">
              <a:buNone/>
            </a:pPr>
            <a:r>
              <a:rPr lang="en-US" sz="1800" b="0" i="0" u="none" strike="noStrike" baseline="0" dirty="0">
                <a:solidFill>
                  <a:srgbClr val="000000"/>
                </a:solidFill>
                <a:highlight>
                  <a:srgbClr val="C0C0C0"/>
                </a:highlight>
                <a:latin typeface="Times New Roman" panose="02020603050405020304" pitchFamily="18" charset="0"/>
              </a:rPr>
              <a:t>        if (number % 2 == 0) {</a:t>
            </a:r>
          </a:p>
          <a:p>
            <a:pPr marL="0" indent="0" algn="l">
              <a:buNone/>
            </a:pPr>
            <a:r>
              <a:rPr lang="en-US" sz="1800" b="0" i="0" u="none" strike="noStrike" baseline="0" dirty="0">
                <a:solidFill>
                  <a:srgbClr val="000000"/>
                </a:solidFill>
                <a:highlight>
                  <a:srgbClr val="C0C0C0"/>
                </a:highlight>
                <a:latin typeface="Times New Roman" panose="02020603050405020304" pitchFamily="18" charset="0"/>
              </a:rPr>
              <a:t>            result = true;</a:t>
            </a:r>
          </a:p>
          <a:p>
            <a:pPr marL="0" indent="0" algn="l">
              <a:buNone/>
            </a:pPr>
            <a:r>
              <a:rPr lang="en-US" sz="1800" b="0" i="0" u="none" strike="noStrike" baseline="0" dirty="0">
                <a:solidFill>
                  <a:srgbClr val="000000"/>
                </a:solidFill>
                <a:highlight>
                  <a:srgbClr val="C0C0C0"/>
                </a:highlight>
                <a:latin typeface="Times New Roman" panose="02020603050405020304" pitchFamily="18" charset="0"/>
              </a:rPr>
              <a:t>        }</a:t>
            </a:r>
          </a:p>
          <a:p>
            <a:pPr marL="0" indent="0" algn="l">
              <a:buNone/>
            </a:pPr>
            <a:r>
              <a:rPr lang="en-US" sz="1800" b="0" i="0" u="none" strike="noStrike" baseline="0" dirty="0">
                <a:solidFill>
                  <a:srgbClr val="000000"/>
                </a:solidFill>
                <a:highlight>
                  <a:srgbClr val="C0C0C0"/>
                </a:highlight>
                <a:latin typeface="Times New Roman" panose="02020603050405020304" pitchFamily="18" charset="0"/>
              </a:rPr>
              <a:t>        return result;</a:t>
            </a:r>
          </a:p>
          <a:p>
            <a:pPr marL="0" indent="0" algn="l">
              <a:buNone/>
            </a:pPr>
            <a:r>
              <a:rPr lang="en-US" sz="1800" b="0" i="0" u="none" strike="noStrike" baseline="0" dirty="0">
                <a:solidFill>
                  <a:srgbClr val="000000"/>
                </a:solidFill>
                <a:highlight>
                  <a:srgbClr val="C0C0C0"/>
                </a:highlight>
                <a:latin typeface="Times New Roman" panose="02020603050405020304" pitchFamily="18" charset="0"/>
              </a:rPr>
              <a:t>    }</a:t>
            </a:r>
            <a:endParaRPr lang="fr-CA" sz="1800" b="0" i="0" u="none" strike="noStrike" baseline="0" dirty="0">
              <a:solidFill>
                <a:srgbClr val="000000"/>
              </a:solidFill>
              <a:highlight>
                <a:srgbClr val="C0C0C0"/>
              </a:highlight>
              <a:latin typeface="Times New Roman" panose="02020603050405020304" pitchFamily="18" charset="0"/>
            </a:endParaRPr>
          </a:p>
        </p:txBody>
      </p:sp>
      <p:sp>
        <p:nvSpPr>
          <p:cNvPr id="4" name="Slide Number Placeholder 3">
            <a:extLst>
              <a:ext uri="{FF2B5EF4-FFF2-40B4-BE49-F238E27FC236}">
                <a16:creationId xmlns:a16="http://schemas.microsoft.com/office/drawing/2014/main" id="{A3E57570-DE8C-4A5B-A357-26B6D495CAE6}"/>
              </a:ext>
            </a:extLst>
          </p:cNvPr>
          <p:cNvSpPr>
            <a:spLocks noGrp="1"/>
          </p:cNvSpPr>
          <p:nvPr>
            <p:ph type="sldNum" sz="quarter" idx="12"/>
          </p:nvPr>
        </p:nvSpPr>
        <p:spPr/>
        <p:txBody>
          <a:bodyPr/>
          <a:lstStyle/>
          <a:p>
            <a:fld id="{8AD83B10-7DCD-4BA0-A126-91F042258B47}" type="slidenum">
              <a:rPr lang="fr-CA" smtClean="0"/>
              <a:t>72</a:t>
            </a:fld>
            <a:endParaRPr lang="fr-CA"/>
          </a:p>
        </p:txBody>
      </p:sp>
    </p:spTree>
    <p:extLst>
      <p:ext uri="{BB962C8B-B14F-4D97-AF65-F5344CB8AC3E}">
        <p14:creationId xmlns:p14="http://schemas.microsoft.com/office/powerpoint/2010/main" val="13382892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B0218-DEE3-4EC7-8E90-207F1705A6C9}"/>
              </a:ext>
            </a:extLst>
          </p:cNvPr>
          <p:cNvSpPr>
            <a:spLocks noGrp="1"/>
          </p:cNvSpPr>
          <p:nvPr>
            <p:ph type="title"/>
          </p:nvPr>
        </p:nvSpPr>
        <p:spPr/>
        <p:txBody>
          <a:bodyPr/>
          <a:lstStyle/>
          <a:p>
            <a:pPr algn="ctr"/>
            <a:r>
              <a:rPr lang="fr-CA" dirty="0">
                <a:latin typeface="Candara" panose="020E0502030303020204" pitchFamily="34" charset="0"/>
              </a:rPr>
              <a:t>Évaluation formative 1 en groupe</a:t>
            </a:r>
            <a:endParaRPr lang="fr-CA" dirty="0"/>
          </a:p>
        </p:txBody>
      </p:sp>
      <p:sp>
        <p:nvSpPr>
          <p:cNvPr id="3" name="Content Placeholder 2">
            <a:extLst>
              <a:ext uri="{FF2B5EF4-FFF2-40B4-BE49-F238E27FC236}">
                <a16:creationId xmlns:a16="http://schemas.microsoft.com/office/drawing/2014/main" id="{6EDF190D-1758-4BFB-843D-E789E11BB0C3}"/>
              </a:ext>
            </a:extLst>
          </p:cNvPr>
          <p:cNvSpPr>
            <a:spLocks noGrp="1"/>
          </p:cNvSpPr>
          <p:nvPr>
            <p:ph idx="1"/>
          </p:nvPr>
        </p:nvSpPr>
        <p:spPr>
          <a:xfrm>
            <a:off x="838199" y="1825625"/>
            <a:ext cx="11229975" cy="4351338"/>
          </a:xfrm>
        </p:spPr>
        <p:txBody>
          <a:bodyPr>
            <a:normAutofit/>
          </a:bodyPr>
          <a:lstStyle/>
          <a:p>
            <a:pPr marL="0" indent="0">
              <a:buNone/>
            </a:pPr>
            <a:endParaRPr lang="fr-CA" dirty="0"/>
          </a:p>
          <a:p>
            <a:pPr marL="0" indent="0">
              <a:buNone/>
            </a:pPr>
            <a:r>
              <a:rPr lang="fr-CA" sz="2000" b="0" i="0" u="none" strike="noStrike" baseline="0" dirty="0">
                <a:highlight>
                  <a:srgbClr val="00FF00"/>
                </a:highlight>
                <a:latin typeface="Times New Roman" panose="02020603050405020304" pitchFamily="18" charset="0"/>
              </a:rPr>
              <a:t>//méthode 4</a:t>
            </a:r>
            <a:endParaRPr lang="fr-CA" sz="2000" dirty="0">
              <a:highlight>
                <a:srgbClr val="00FF00"/>
              </a:highlight>
            </a:endParaRPr>
          </a:p>
          <a:p>
            <a:pPr marL="0" indent="0">
              <a:buNone/>
            </a:pPr>
            <a:r>
              <a:rPr lang="fr-CA" sz="2000" dirty="0">
                <a:highlight>
                  <a:srgbClr val="FFFF00"/>
                </a:highlight>
              </a:rPr>
              <a:t>public </a:t>
            </a:r>
            <a:r>
              <a:rPr lang="fr-CA" sz="2000" dirty="0" err="1">
                <a:highlight>
                  <a:srgbClr val="FFFF00"/>
                </a:highlight>
              </a:rPr>
              <a:t>static</a:t>
            </a:r>
            <a:r>
              <a:rPr lang="fr-CA" sz="2000" dirty="0">
                <a:highlight>
                  <a:srgbClr val="FFFF00"/>
                </a:highlight>
              </a:rPr>
              <a:t> </a:t>
            </a:r>
            <a:r>
              <a:rPr lang="fr-CA" sz="2000" dirty="0" err="1">
                <a:highlight>
                  <a:srgbClr val="FFFF00"/>
                </a:highlight>
              </a:rPr>
              <a:t>void</a:t>
            </a:r>
            <a:r>
              <a:rPr lang="fr-CA" sz="2000" dirty="0">
                <a:highlight>
                  <a:srgbClr val="FFFF00"/>
                </a:highlight>
              </a:rPr>
              <a:t> </a:t>
            </a:r>
            <a:r>
              <a:rPr lang="fr-CA" sz="2000" dirty="0" err="1">
                <a:highlight>
                  <a:srgbClr val="FFFF00"/>
                </a:highlight>
              </a:rPr>
              <a:t>ajouterVilleCity</a:t>
            </a:r>
            <a:r>
              <a:rPr lang="fr-CA" sz="2000" dirty="0">
                <a:highlight>
                  <a:srgbClr val="FFFF00"/>
                </a:highlight>
              </a:rPr>
              <a:t>(String ville) {</a:t>
            </a:r>
          </a:p>
          <a:p>
            <a:pPr marL="0" indent="0">
              <a:buNone/>
            </a:pPr>
            <a:r>
              <a:rPr lang="fr-CA" sz="2000" dirty="0">
                <a:highlight>
                  <a:srgbClr val="FFFF00"/>
                </a:highlight>
              </a:rPr>
              <a:t>        </a:t>
            </a:r>
            <a:r>
              <a:rPr lang="fr-CA" sz="2000" dirty="0" err="1">
                <a:highlight>
                  <a:srgbClr val="FFFF00"/>
                </a:highlight>
              </a:rPr>
              <a:t>listeVilles.add</a:t>
            </a:r>
            <a:r>
              <a:rPr lang="fr-CA" sz="2000" dirty="0">
                <a:highlight>
                  <a:srgbClr val="FFFF00"/>
                </a:highlight>
              </a:rPr>
              <a:t>(ville);</a:t>
            </a:r>
          </a:p>
          <a:p>
            <a:pPr marL="0" indent="0">
              <a:buNone/>
            </a:pPr>
            <a:r>
              <a:rPr lang="fr-CA" sz="2000" dirty="0">
                <a:highlight>
                  <a:srgbClr val="FFFF00"/>
                </a:highlight>
              </a:rPr>
              <a:t>    }</a:t>
            </a:r>
          </a:p>
          <a:p>
            <a:pPr marL="0" indent="0">
              <a:buNone/>
            </a:pPr>
            <a:r>
              <a:rPr lang="fr-CA" sz="2000" dirty="0">
                <a:highlight>
                  <a:srgbClr val="FFFF00"/>
                </a:highlight>
              </a:rPr>
              <a:t>}</a:t>
            </a:r>
          </a:p>
          <a:p>
            <a:pPr marL="0" indent="0">
              <a:buNone/>
            </a:pPr>
            <a:endParaRPr lang="fr-CA" dirty="0"/>
          </a:p>
          <a:p>
            <a:pPr marL="0" indent="0">
              <a:spcAft>
                <a:spcPts val="1200"/>
              </a:spcAft>
              <a:buNone/>
            </a:pPr>
            <a:r>
              <a:rPr lang="fr-CA" sz="3200" u="sng" dirty="0">
                <a:solidFill>
                  <a:srgbClr val="000000"/>
                </a:solidFill>
                <a:latin typeface="Candara" panose="020E0502030303020204" pitchFamily="34" charset="0"/>
              </a:rPr>
              <a:t>Question : </a:t>
            </a:r>
          </a:p>
          <a:p>
            <a:pPr marL="0" indent="0">
              <a:buNone/>
            </a:pPr>
            <a:r>
              <a:rPr lang="fr-FR" sz="2400" b="0" i="0" u="none" strike="noStrike" baseline="0" dirty="0">
                <a:solidFill>
                  <a:srgbClr val="000000"/>
                </a:solidFill>
                <a:latin typeface="Candara" panose="020E0502030303020204" pitchFamily="34" charset="0"/>
              </a:rPr>
              <a:t>Créer Java class </a:t>
            </a:r>
            <a:r>
              <a:rPr lang="fr-FR" sz="2400" b="0" i="0" u="none" strike="noStrike" baseline="0" dirty="0" err="1">
                <a:solidFill>
                  <a:srgbClr val="000000"/>
                </a:solidFill>
                <a:latin typeface="Candara" panose="020E0502030303020204" pitchFamily="34" charset="0"/>
              </a:rPr>
              <a:t>CalculUtilTest</a:t>
            </a:r>
            <a:r>
              <a:rPr lang="fr-FR" sz="2400" b="0" i="0" u="none" strike="noStrike" baseline="0" dirty="0">
                <a:solidFill>
                  <a:srgbClr val="000000"/>
                </a:solidFill>
                <a:latin typeface="Candara" panose="020E0502030303020204" pitchFamily="34" charset="0"/>
              </a:rPr>
              <a:t> avec </a:t>
            </a:r>
            <a:r>
              <a:rPr lang="fr-FR" sz="2400" b="0" i="0" u="none" strike="noStrike" baseline="0" dirty="0" err="1">
                <a:solidFill>
                  <a:srgbClr val="000000"/>
                </a:solidFill>
                <a:latin typeface="Candara" panose="020E0502030303020204" pitchFamily="34" charset="0"/>
              </a:rPr>
              <a:t>Junit</a:t>
            </a:r>
            <a:r>
              <a:rPr lang="fr-FR" sz="2400" b="0" i="0" u="none" strike="noStrike" baseline="0" dirty="0">
                <a:solidFill>
                  <a:srgbClr val="000000"/>
                </a:solidFill>
                <a:latin typeface="Candara" panose="020E0502030303020204" pitchFamily="34" charset="0"/>
              </a:rPr>
              <a:t> afin de tester la classe </a:t>
            </a:r>
            <a:r>
              <a:rPr lang="fr-FR" sz="2400" b="0" i="0" u="none" strike="noStrike" baseline="0" dirty="0" err="1">
                <a:solidFill>
                  <a:srgbClr val="000000"/>
                </a:solidFill>
                <a:latin typeface="Candara" panose="020E0502030303020204" pitchFamily="34" charset="0"/>
              </a:rPr>
              <a:t>CalculUtil</a:t>
            </a:r>
            <a:r>
              <a:rPr lang="fr-FR" sz="2400" b="0" i="0" u="none" strike="noStrike" baseline="0" dirty="0">
                <a:solidFill>
                  <a:srgbClr val="000000"/>
                </a:solidFill>
                <a:latin typeface="Candara" panose="020E0502030303020204" pitchFamily="34" charset="0"/>
              </a:rPr>
              <a:t>:: </a:t>
            </a:r>
            <a:endParaRPr lang="fr-CA" sz="3600" dirty="0">
              <a:latin typeface="Candara" panose="020E0502030303020204" pitchFamily="34" charset="0"/>
            </a:endParaRPr>
          </a:p>
        </p:txBody>
      </p:sp>
      <p:sp>
        <p:nvSpPr>
          <p:cNvPr id="4" name="Slide Number Placeholder 3">
            <a:extLst>
              <a:ext uri="{FF2B5EF4-FFF2-40B4-BE49-F238E27FC236}">
                <a16:creationId xmlns:a16="http://schemas.microsoft.com/office/drawing/2014/main" id="{E66D8F30-E53E-474B-94DB-67593969CE82}"/>
              </a:ext>
            </a:extLst>
          </p:cNvPr>
          <p:cNvSpPr>
            <a:spLocks noGrp="1"/>
          </p:cNvSpPr>
          <p:nvPr>
            <p:ph type="sldNum" sz="quarter" idx="12"/>
          </p:nvPr>
        </p:nvSpPr>
        <p:spPr/>
        <p:txBody>
          <a:bodyPr/>
          <a:lstStyle/>
          <a:p>
            <a:fld id="{8AD83B10-7DCD-4BA0-A126-91F042258B47}" type="slidenum">
              <a:rPr lang="fr-CA" smtClean="0"/>
              <a:t>73</a:t>
            </a:fld>
            <a:endParaRPr lang="fr-CA"/>
          </a:p>
        </p:txBody>
      </p:sp>
    </p:spTree>
    <p:extLst>
      <p:ext uri="{BB962C8B-B14F-4D97-AF65-F5344CB8AC3E}">
        <p14:creationId xmlns:p14="http://schemas.microsoft.com/office/powerpoint/2010/main" val="6473882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47DEE-2701-4C3C-869F-6F5269EE7D52}"/>
              </a:ext>
            </a:extLst>
          </p:cNvPr>
          <p:cNvSpPr>
            <a:spLocks noGrp="1"/>
          </p:cNvSpPr>
          <p:nvPr>
            <p:ph type="title"/>
          </p:nvPr>
        </p:nvSpPr>
        <p:spPr/>
        <p:txBody>
          <a:bodyPr/>
          <a:lstStyle/>
          <a:p>
            <a:pPr algn="ctr"/>
            <a:r>
              <a:rPr lang="fr-CA" dirty="0">
                <a:latin typeface="Candara" panose="020E0502030303020204" pitchFamily="34" charset="0"/>
              </a:rPr>
              <a:t>Correction en groupe </a:t>
            </a:r>
          </a:p>
        </p:txBody>
      </p:sp>
      <p:sp>
        <p:nvSpPr>
          <p:cNvPr id="3" name="Content Placeholder 2">
            <a:extLst>
              <a:ext uri="{FF2B5EF4-FFF2-40B4-BE49-F238E27FC236}">
                <a16:creationId xmlns:a16="http://schemas.microsoft.com/office/drawing/2014/main" id="{55744DCA-1F6C-4CD2-8496-79F807A48F9D}"/>
              </a:ext>
            </a:extLst>
          </p:cNvPr>
          <p:cNvSpPr>
            <a:spLocks noGrp="1"/>
          </p:cNvSpPr>
          <p:nvPr>
            <p:ph idx="1"/>
          </p:nvPr>
        </p:nvSpPr>
        <p:spPr/>
        <p:txBody>
          <a:bodyPr/>
          <a:lstStyle/>
          <a:p>
            <a:pPr marL="0" indent="0">
              <a:buNone/>
            </a:pPr>
            <a:r>
              <a:rPr lang="fr-CA" dirty="0"/>
              <a:t>Lien : </a:t>
            </a:r>
          </a:p>
        </p:txBody>
      </p:sp>
      <p:sp>
        <p:nvSpPr>
          <p:cNvPr id="4" name="Slide Number Placeholder 3">
            <a:extLst>
              <a:ext uri="{FF2B5EF4-FFF2-40B4-BE49-F238E27FC236}">
                <a16:creationId xmlns:a16="http://schemas.microsoft.com/office/drawing/2014/main" id="{BCA69552-06F4-4549-A395-EB282C15EB65}"/>
              </a:ext>
            </a:extLst>
          </p:cNvPr>
          <p:cNvSpPr>
            <a:spLocks noGrp="1"/>
          </p:cNvSpPr>
          <p:nvPr>
            <p:ph type="sldNum" sz="quarter" idx="12"/>
          </p:nvPr>
        </p:nvSpPr>
        <p:spPr/>
        <p:txBody>
          <a:bodyPr/>
          <a:lstStyle/>
          <a:p>
            <a:fld id="{8AD83B10-7DCD-4BA0-A126-91F042258B47}" type="slidenum">
              <a:rPr lang="fr-CA" smtClean="0"/>
              <a:t>74</a:t>
            </a:fld>
            <a:endParaRPr lang="fr-CA"/>
          </a:p>
        </p:txBody>
      </p:sp>
    </p:spTree>
    <p:extLst>
      <p:ext uri="{BB962C8B-B14F-4D97-AF65-F5344CB8AC3E}">
        <p14:creationId xmlns:p14="http://schemas.microsoft.com/office/powerpoint/2010/main" val="12958476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B2A59D-3A93-4A22-8A36-F35A7317D58E}"/>
              </a:ext>
            </a:extLst>
          </p:cNvPr>
          <p:cNvSpPr>
            <a:spLocks noGrp="1"/>
          </p:cNvSpPr>
          <p:nvPr>
            <p:ph idx="1"/>
          </p:nvPr>
        </p:nvSpPr>
        <p:spPr/>
        <p:txBody>
          <a:bodyPr>
            <a:normAutofit/>
          </a:bodyPr>
          <a:lstStyle/>
          <a:p>
            <a:pPr marL="0" indent="0" algn="ctr">
              <a:buNone/>
            </a:pPr>
            <a:endParaRPr lang="fr-CA" sz="6600" dirty="0">
              <a:latin typeface="Candara" panose="020E0502030303020204" pitchFamily="34" charset="0"/>
            </a:endParaRPr>
          </a:p>
          <a:p>
            <a:pPr marL="0" indent="0" algn="ctr">
              <a:buNone/>
            </a:pPr>
            <a:r>
              <a:rPr lang="fr-CA" sz="13800" dirty="0">
                <a:latin typeface="Candara" panose="020E0502030303020204" pitchFamily="34" charset="0"/>
              </a:rPr>
              <a:t>PARTIE 2</a:t>
            </a:r>
          </a:p>
        </p:txBody>
      </p:sp>
      <p:sp>
        <p:nvSpPr>
          <p:cNvPr id="4" name="Slide Number Placeholder 3">
            <a:extLst>
              <a:ext uri="{FF2B5EF4-FFF2-40B4-BE49-F238E27FC236}">
                <a16:creationId xmlns:a16="http://schemas.microsoft.com/office/drawing/2014/main" id="{53FE1D20-D886-427B-A712-0A8AA14AC57A}"/>
              </a:ext>
            </a:extLst>
          </p:cNvPr>
          <p:cNvSpPr>
            <a:spLocks noGrp="1"/>
          </p:cNvSpPr>
          <p:nvPr>
            <p:ph type="sldNum" sz="quarter" idx="12"/>
          </p:nvPr>
        </p:nvSpPr>
        <p:spPr/>
        <p:txBody>
          <a:bodyPr/>
          <a:lstStyle/>
          <a:p>
            <a:fld id="{8AD83B10-7DCD-4BA0-A126-91F042258B47}" type="slidenum">
              <a:rPr lang="fr-CA" smtClean="0"/>
              <a:t>75</a:t>
            </a:fld>
            <a:endParaRPr lang="fr-CA"/>
          </a:p>
        </p:txBody>
      </p:sp>
    </p:spTree>
    <p:extLst>
      <p:ext uri="{BB962C8B-B14F-4D97-AF65-F5344CB8AC3E}">
        <p14:creationId xmlns:p14="http://schemas.microsoft.com/office/powerpoint/2010/main" val="32800602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F335-144F-413C-BE87-5708A70E5545}"/>
              </a:ext>
            </a:extLst>
          </p:cNvPr>
          <p:cNvSpPr>
            <a:spLocks noGrp="1"/>
          </p:cNvSpPr>
          <p:nvPr>
            <p:ph type="title"/>
          </p:nvPr>
        </p:nvSpPr>
        <p:spPr/>
        <p:txBody>
          <a:bodyPr>
            <a:normAutofit/>
          </a:bodyPr>
          <a:lstStyle/>
          <a:p>
            <a:pPr algn="ctr"/>
            <a:r>
              <a:rPr lang="fr-CA" sz="3600" dirty="0">
                <a:latin typeface="Candara" panose="020E0502030303020204" pitchFamily="34" charset="0"/>
              </a:rPr>
              <a:t>PLAN DE LA PRÉSENTATION (semaine du 26 août)</a:t>
            </a:r>
          </a:p>
        </p:txBody>
      </p:sp>
      <p:graphicFrame>
        <p:nvGraphicFramePr>
          <p:cNvPr id="4" name="Content Placeholder 3">
            <a:extLst>
              <a:ext uri="{FF2B5EF4-FFF2-40B4-BE49-F238E27FC236}">
                <a16:creationId xmlns:a16="http://schemas.microsoft.com/office/drawing/2014/main" id="{68516FCB-11FA-49FB-8194-26AF22C7EFAB}"/>
              </a:ext>
            </a:extLst>
          </p:cNvPr>
          <p:cNvGraphicFramePr>
            <a:graphicFrameLocks noGrp="1"/>
          </p:cNvGraphicFramePr>
          <p:nvPr>
            <p:ph idx="1"/>
            <p:extLst>
              <p:ext uri="{D42A27DB-BD31-4B8C-83A1-F6EECF244321}">
                <p14:modId xmlns:p14="http://schemas.microsoft.com/office/powerpoint/2010/main" val="40573412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49C341F1-221A-49D7-9241-AB83E16D2F2C}"/>
              </a:ext>
            </a:extLst>
          </p:cNvPr>
          <p:cNvSpPr>
            <a:spLocks noGrp="1"/>
          </p:cNvSpPr>
          <p:nvPr>
            <p:ph type="sldNum" sz="quarter" idx="12"/>
          </p:nvPr>
        </p:nvSpPr>
        <p:spPr/>
        <p:txBody>
          <a:bodyPr/>
          <a:lstStyle/>
          <a:p>
            <a:fld id="{8AD83B10-7DCD-4BA0-A126-91F042258B47}" type="slidenum">
              <a:rPr lang="fr-CA" smtClean="0"/>
              <a:t>76</a:t>
            </a:fld>
            <a:endParaRPr lang="fr-CA"/>
          </a:p>
        </p:txBody>
      </p:sp>
    </p:spTree>
    <p:extLst>
      <p:ext uri="{BB962C8B-B14F-4D97-AF65-F5344CB8AC3E}">
        <p14:creationId xmlns:p14="http://schemas.microsoft.com/office/powerpoint/2010/main" val="14149313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E01C-6C02-42FF-8C44-C48958AFBB65}"/>
              </a:ext>
            </a:extLst>
          </p:cNvPr>
          <p:cNvSpPr>
            <a:spLocks noGrp="1"/>
          </p:cNvSpPr>
          <p:nvPr>
            <p:ph type="title"/>
          </p:nvPr>
        </p:nvSpPr>
        <p:spPr/>
        <p:txBody>
          <a:bodyPr/>
          <a:lstStyle/>
          <a:p>
            <a:pPr algn="ctr"/>
            <a:r>
              <a:rPr lang="fr-CA" sz="4400" dirty="0">
                <a:highlight>
                  <a:srgbClr val="FFFF00"/>
                </a:highlight>
                <a:latin typeface="Candara" panose="020E0502030303020204" pitchFamily="34" charset="0"/>
              </a:rPr>
              <a:t>Les assomptions</a:t>
            </a:r>
            <a:endParaRPr lang="fr-CA" dirty="0"/>
          </a:p>
        </p:txBody>
      </p:sp>
      <p:sp>
        <p:nvSpPr>
          <p:cNvPr id="4" name="Slide Number Placeholder 3">
            <a:extLst>
              <a:ext uri="{FF2B5EF4-FFF2-40B4-BE49-F238E27FC236}">
                <a16:creationId xmlns:a16="http://schemas.microsoft.com/office/drawing/2014/main" id="{1C054B9B-6AA6-4371-8891-1CFC5C889975}"/>
              </a:ext>
            </a:extLst>
          </p:cNvPr>
          <p:cNvSpPr>
            <a:spLocks noGrp="1"/>
          </p:cNvSpPr>
          <p:nvPr>
            <p:ph type="sldNum" sz="quarter" idx="12"/>
          </p:nvPr>
        </p:nvSpPr>
        <p:spPr/>
        <p:txBody>
          <a:bodyPr/>
          <a:lstStyle/>
          <a:p>
            <a:fld id="{8AD83B10-7DCD-4BA0-A126-91F042258B47}" type="slidenum">
              <a:rPr lang="fr-CA" smtClean="0"/>
              <a:t>77</a:t>
            </a:fld>
            <a:endParaRPr lang="fr-CA"/>
          </a:p>
        </p:txBody>
      </p:sp>
      <p:pic>
        <p:nvPicPr>
          <p:cNvPr id="6" name="Picture 5">
            <a:extLst>
              <a:ext uri="{FF2B5EF4-FFF2-40B4-BE49-F238E27FC236}">
                <a16:creationId xmlns:a16="http://schemas.microsoft.com/office/drawing/2014/main" id="{A83870B3-FF2B-4F02-9307-CA49389333C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361873" y="1653246"/>
            <a:ext cx="9120425" cy="4696095"/>
          </a:xfrm>
          <a:prstGeom prst="rect">
            <a:avLst/>
          </a:prstGeom>
        </p:spPr>
      </p:pic>
    </p:spTree>
    <p:extLst>
      <p:ext uri="{BB962C8B-B14F-4D97-AF65-F5344CB8AC3E}">
        <p14:creationId xmlns:p14="http://schemas.microsoft.com/office/powerpoint/2010/main" val="29387373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E01C-6C02-42FF-8C44-C48958AFBB65}"/>
              </a:ext>
            </a:extLst>
          </p:cNvPr>
          <p:cNvSpPr>
            <a:spLocks noGrp="1"/>
          </p:cNvSpPr>
          <p:nvPr>
            <p:ph type="title"/>
          </p:nvPr>
        </p:nvSpPr>
        <p:spPr/>
        <p:txBody>
          <a:bodyPr/>
          <a:lstStyle/>
          <a:p>
            <a:pPr algn="ctr"/>
            <a:r>
              <a:rPr lang="fr-CA" sz="4400" dirty="0">
                <a:highlight>
                  <a:srgbClr val="FFFF00"/>
                </a:highlight>
                <a:latin typeface="Candara" panose="020E0502030303020204" pitchFamily="34" charset="0"/>
              </a:rPr>
              <a:t>Les assomptions</a:t>
            </a:r>
            <a:endParaRPr lang="fr-CA" dirty="0"/>
          </a:p>
        </p:txBody>
      </p:sp>
      <p:sp>
        <p:nvSpPr>
          <p:cNvPr id="3" name="Content Placeholder 2">
            <a:extLst>
              <a:ext uri="{FF2B5EF4-FFF2-40B4-BE49-F238E27FC236}">
                <a16:creationId xmlns:a16="http://schemas.microsoft.com/office/drawing/2014/main" id="{776000FD-8776-4C79-8929-3980011D649C}"/>
              </a:ext>
            </a:extLst>
          </p:cNvPr>
          <p:cNvSpPr>
            <a:spLocks noGrp="1"/>
          </p:cNvSpPr>
          <p:nvPr>
            <p:ph idx="1"/>
          </p:nvPr>
        </p:nvSpPr>
        <p:spPr/>
        <p:txBody>
          <a:bodyPr/>
          <a:lstStyle/>
          <a:p>
            <a:endParaRPr lang="fr-CA"/>
          </a:p>
        </p:txBody>
      </p:sp>
      <p:sp>
        <p:nvSpPr>
          <p:cNvPr id="4" name="Slide Number Placeholder 3">
            <a:extLst>
              <a:ext uri="{FF2B5EF4-FFF2-40B4-BE49-F238E27FC236}">
                <a16:creationId xmlns:a16="http://schemas.microsoft.com/office/drawing/2014/main" id="{1C054B9B-6AA6-4371-8891-1CFC5C889975}"/>
              </a:ext>
            </a:extLst>
          </p:cNvPr>
          <p:cNvSpPr>
            <a:spLocks noGrp="1"/>
          </p:cNvSpPr>
          <p:nvPr>
            <p:ph type="sldNum" sz="quarter" idx="12"/>
          </p:nvPr>
        </p:nvSpPr>
        <p:spPr/>
        <p:txBody>
          <a:bodyPr/>
          <a:lstStyle/>
          <a:p>
            <a:fld id="{8AD83B10-7DCD-4BA0-A126-91F042258B47}" type="slidenum">
              <a:rPr lang="fr-CA" smtClean="0"/>
              <a:t>78</a:t>
            </a:fld>
            <a:endParaRPr lang="fr-CA"/>
          </a:p>
        </p:txBody>
      </p:sp>
      <p:pic>
        <p:nvPicPr>
          <p:cNvPr id="6" name="Picture 5">
            <a:extLst>
              <a:ext uri="{FF2B5EF4-FFF2-40B4-BE49-F238E27FC236}">
                <a16:creationId xmlns:a16="http://schemas.microsoft.com/office/drawing/2014/main" id="{8EA68DDF-D0CB-4AA7-ADE6-CF62F8C7983F}"/>
              </a:ext>
            </a:extLst>
          </p:cNvPr>
          <p:cNvPicPr>
            <a:picLocks noChangeAspect="1"/>
          </p:cNvPicPr>
          <p:nvPr/>
        </p:nvPicPr>
        <p:blipFill>
          <a:blip r:embed="rId2"/>
          <a:stretch>
            <a:fillRect/>
          </a:stretch>
        </p:blipFill>
        <p:spPr>
          <a:xfrm>
            <a:off x="305331" y="0"/>
            <a:ext cx="11581338" cy="6858000"/>
          </a:xfrm>
          <a:prstGeom prst="rect">
            <a:avLst/>
          </a:prstGeom>
        </p:spPr>
      </p:pic>
    </p:spTree>
    <p:extLst>
      <p:ext uri="{BB962C8B-B14F-4D97-AF65-F5344CB8AC3E}">
        <p14:creationId xmlns:p14="http://schemas.microsoft.com/office/powerpoint/2010/main" val="17505882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E01C-6C02-42FF-8C44-C48958AFBB65}"/>
              </a:ext>
            </a:extLst>
          </p:cNvPr>
          <p:cNvSpPr>
            <a:spLocks noGrp="1"/>
          </p:cNvSpPr>
          <p:nvPr>
            <p:ph type="title"/>
          </p:nvPr>
        </p:nvSpPr>
        <p:spPr/>
        <p:txBody>
          <a:bodyPr/>
          <a:lstStyle/>
          <a:p>
            <a:pPr algn="ctr"/>
            <a:r>
              <a:rPr lang="fr-CA" sz="4400" dirty="0">
                <a:highlight>
                  <a:srgbClr val="FFFF00"/>
                </a:highlight>
                <a:latin typeface="Candara" panose="020E0502030303020204" pitchFamily="34" charset="0"/>
              </a:rPr>
              <a:t>Les assomptions</a:t>
            </a:r>
            <a:endParaRPr lang="fr-CA" dirty="0"/>
          </a:p>
        </p:txBody>
      </p:sp>
      <p:sp>
        <p:nvSpPr>
          <p:cNvPr id="3" name="Content Placeholder 2">
            <a:extLst>
              <a:ext uri="{FF2B5EF4-FFF2-40B4-BE49-F238E27FC236}">
                <a16:creationId xmlns:a16="http://schemas.microsoft.com/office/drawing/2014/main" id="{776000FD-8776-4C79-8929-3980011D649C}"/>
              </a:ext>
            </a:extLst>
          </p:cNvPr>
          <p:cNvSpPr>
            <a:spLocks noGrp="1"/>
          </p:cNvSpPr>
          <p:nvPr>
            <p:ph idx="1"/>
          </p:nvPr>
        </p:nvSpPr>
        <p:spPr/>
        <p:txBody>
          <a:bodyPr>
            <a:normAutofit fontScale="92500"/>
          </a:bodyPr>
          <a:lstStyle/>
          <a:p>
            <a:pPr algn="just">
              <a:lnSpc>
                <a:spcPct val="115000"/>
              </a:lnSpc>
              <a:spcAft>
                <a:spcPts val="1000"/>
              </a:spcAft>
              <a:buFont typeface="Wingdings" panose="05000000000000000000" pitchFamily="2" charset="2"/>
              <a:buChar char="§"/>
            </a:pPr>
            <a:r>
              <a:rPr lang="fr-CA" sz="1800" dirty="0">
                <a:effectLst/>
                <a:latin typeface="Candara" panose="020E0502030303020204" pitchFamily="34" charset="0"/>
                <a:ea typeface="Calibri" panose="020F0502020204030204" pitchFamily="34" charset="0"/>
                <a:cs typeface="Calibri" panose="020F0502020204030204" pitchFamily="34" charset="0"/>
              </a:rPr>
              <a:t>Les assomptions appelés aussi suppositions permettent l'exécution conditionnelle de code dans un test unitaire. Le principe des suppositions est repris du Framework </a:t>
            </a:r>
            <a:r>
              <a:rPr lang="fr-CA" sz="1800" i="1" dirty="0">
                <a:effectLst/>
                <a:latin typeface="Candara" panose="020E0502030303020204" pitchFamily="34" charset="0"/>
                <a:ea typeface="Calibri" panose="020F0502020204030204" pitchFamily="34" charset="0"/>
                <a:cs typeface="Calibri" panose="020F0502020204030204" pitchFamily="34" charset="0"/>
              </a:rPr>
              <a:t>JUNIT4 </a:t>
            </a:r>
            <a:r>
              <a:rPr lang="fr-CA" sz="1800" dirty="0">
                <a:effectLst/>
                <a:latin typeface="Candara" panose="020E0502030303020204" pitchFamily="34" charset="0"/>
                <a:ea typeface="Calibri" panose="020F0502020204030204" pitchFamily="34" charset="0"/>
                <a:cs typeface="Calibri" panose="020F0502020204030204" pitchFamily="34" charset="0"/>
              </a:rPr>
              <a:t>et on a ajouté dans la version 5 l'utilisation des expressions lambda. </a:t>
            </a:r>
            <a:endParaRPr lang="fr-CA" sz="1800" dirty="0">
              <a:latin typeface="Calibri" panose="020F0502020204030204" pitchFamily="34" charset="0"/>
              <a:ea typeface="Calibri" panose="020F0502020204030204" pitchFamily="34" charset="0"/>
              <a:cs typeface="Calibri" panose="020F0502020204030204" pitchFamily="34" charset="0"/>
            </a:endParaRPr>
          </a:p>
          <a:p>
            <a:pPr algn="just">
              <a:lnSpc>
                <a:spcPct val="115000"/>
              </a:lnSpc>
              <a:spcAft>
                <a:spcPts val="1000"/>
              </a:spcAft>
              <a:buFont typeface="Wingdings" panose="05000000000000000000" pitchFamily="2" charset="2"/>
              <a:buChar char="§"/>
            </a:pPr>
            <a:r>
              <a:rPr lang="fr-CA" sz="1800" dirty="0">
                <a:effectLst/>
                <a:latin typeface="Candara" panose="020E0502030303020204" pitchFamily="34" charset="0"/>
                <a:ea typeface="Calibri" panose="020F0502020204030204" pitchFamily="34" charset="0"/>
                <a:cs typeface="Calibri" panose="020F0502020204030204" pitchFamily="34" charset="0"/>
              </a:rPr>
              <a:t>Une supposition (ou assomption) permet l'exécution conditionnelle de code à l'intérieur d'un test unitaire. Souvent, la condition va sur des variables d'environnement ou de l'environnement de test en général. </a:t>
            </a:r>
            <a:endParaRPr lang="fr-CA" sz="1800" dirty="0">
              <a:latin typeface="Calibri" panose="020F0502020204030204" pitchFamily="34" charset="0"/>
              <a:ea typeface="Calibri" panose="020F0502020204030204" pitchFamily="34" charset="0"/>
              <a:cs typeface="Calibri" panose="020F0502020204030204" pitchFamily="34" charset="0"/>
            </a:endParaRPr>
          </a:p>
          <a:p>
            <a:pPr algn="just">
              <a:lnSpc>
                <a:spcPct val="115000"/>
              </a:lnSpc>
              <a:spcAft>
                <a:spcPts val="1000"/>
              </a:spcAft>
              <a:buFont typeface="Wingdings" panose="05000000000000000000" pitchFamily="2" charset="2"/>
              <a:buChar char="§"/>
            </a:pPr>
            <a:r>
              <a:rPr lang="fr-CA" sz="1800" dirty="0">
                <a:effectLst/>
                <a:latin typeface="Candara" panose="020E0502030303020204" pitchFamily="34" charset="0"/>
                <a:ea typeface="Calibri" panose="020F0502020204030204" pitchFamily="34" charset="0"/>
                <a:cs typeface="Calibri" panose="020F0502020204030204" pitchFamily="34" charset="0"/>
              </a:rPr>
              <a:t>Le Framework Junit5 Expose trois méthodes. Dans la classe </a:t>
            </a:r>
            <a:r>
              <a:rPr lang="fr-CA" sz="1800" i="1" dirty="0" err="1">
                <a:effectLst/>
                <a:latin typeface="Candara" panose="020E0502030303020204" pitchFamily="34" charset="0"/>
                <a:ea typeface="Calibri" panose="020F0502020204030204" pitchFamily="34" charset="0"/>
                <a:cs typeface="Calibri" panose="020F0502020204030204" pitchFamily="34" charset="0"/>
              </a:rPr>
              <a:t>org.junit.jupiter.api.assomption</a:t>
            </a:r>
            <a:r>
              <a:rPr lang="fr-CA" sz="1800" dirty="0">
                <a:effectLst/>
                <a:latin typeface="Candara" panose="020E0502030303020204" pitchFamily="34" charset="0"/>
                <a:ea typeface="Calibri" panose="020F0502020204030204" pitchFamily="34" charset="0"/>
                <a:cs typeface="Calibri" panose="020F0502020204030204" pitchFamily="34" charset="0"/>
              </a:rPr>
              <a:t>.</a:t>
            </a:r>
          </a:p>
          <a:p>
            <a:pPr algn="just">
              <a:lnSpc>
                <a:spcPct val="115000"/>
              </a:lnSpc>
              <a:spcAft>
                <a:spcPts val="1000"/>
              </a:spcAft>
              <a:buFont typeface="Wingdings" panose="05000000000000000000" pitchFamily="2" charset="2"/>
              <a:buChar char="§"/>
            </a:pPr>
            <a:r>
              <a:rPr lang="fr-CA" sz="1800" dirty="0">
                <a:effectLst/>
                <a:highlight>
                  <a:srgbClr val="FFFF00"/>
                </a:highlight>
                <a:latin typeface="Candara" panose="020E0502030303020204" pitchFamily="34" charset="0"/>
                <a:ea typeface="Calibri" panose="020F0502020204030204" pitchFamily="34" charset="0"/>
                <a:cs typeface="Calibri" panose="020F0502020204030204" pitchFamily="34" charset="0"/>
              </a:rPr>
              <a:t>Avec la méthode </a:t>
            </a:r>
            <a:r>
              <a:rPr lang="fr-CA" sz="1800" i="1" dirty="0" err="1">
                <a:effectLst/>
                <a:highlight>
                  <a:srgbClr val="FFFF00"/>
                </a:highlight>
                <a:latin typeface="Candara" panose="020E0502030303020204" pitchFamily="34" charset="0"/>
                <a:ea typeface="Calibri" panose="020F0502020204030204" pitchFamily="34" charset="0"/>
                <a:cs typeface="Calibri" panose="020F0502020204030204" pitchFamily="34" charset="0"/>
              </a:rPr>
              <a:t>assumeTrue</a:t>
            </a:r>
            <a:r>
              <a:rPr lang="fr-CA" sz="1800" i="1" dirty="0">
                <a:effectLst/>
                <a:highlight>
                  <a:srgbClr val="FFFF00"/>
                </a:highlight>
                <a:latin typeface="Candara" panose="020E0502030303020204" pitchFamily="34" charset="0"/>
                <a:ea typeface="Calibri" panose="020F0502020204030204" pitchFamily="34" charset="0"/>
                <a:cs typeface="Calibri" panose="020F0502020204030204" pitchFamily="34" charset="0"/>
              </a:rPr>
              <a:t>()</a:t>
            </a:r>
            <a:r>
              <a:rPr lang="fr-CA" sz="1800" dirty="0">
                <a:effectLst/>
                <a:highlight>
                  <a:srgbClr val="FFFF00"/>
                </a:highlight>
                <a:latin typeface="Candara" panose="020E0502030303020204" pitchFamily="34" charset="0"/>
                <a:ea typeface="Calibri" panose="020F0502020204030204" pitchFamily="34" charset="0"/>
                <a:cs typeface="Calibri" panose="020F0502020204030204" pitchFamily="34" charset="0"/>
              </a:rPr>
              <a:t> ou </a:t>
            </a:r>
            <a:r>
              <a:rPr lang="fr-CA" sz="1800" i="1" dirty="0" err="1">
                <a:effectLst/>
                <a:highlight>
                  <a:srgbClr val="FFFF00"/>
                </a:highlight>
                <a:latin typeface="Candara" panose="020E0502030303020204" pitchFamily="34" charset="0"/>
                <a:ea typeface="Calibri" panose="020F0502020204030204" pitchFamily="34" charset="0"/>
                <a:cs typeface="Calibri" panose="020F0502020204030204" pitchFamily="34" charset="0"/>
              </a:rPr>
              <a:t>assumeFalse</a:t>
            </a:r>
            <a:r>
              <a:rPr lang="fr-CA" sz="1800" i="1" dirty="0">
                <a:effectLst/>
                <a:highlight>
                  <a:srgbClr val="FFFF00"/>
                </a:highlight>
                <a:latin typeface="Candara" panose="020E0502030303020204" pitchFamily="34" charset="0"/>
                <a:ea typeface="Calibri" panose="020F0502020204030204" pitchFamily="34" charset="0"/>
                <a:cs typeface="Calibri" panose="020F0502020204030204" pitchFamily="34" charset="0"/>
              </a:rPr>
              <a:t>()</a:t>
            </a:r>
            <a:r>
              <a:rPr lang="fr-CA" sz="1800" dirty="0">
                <a:effectLst/>
                <a:highlight>
                  <a:srgbClr val="FFFF00"/>
                </a:highlight>
                <a:latin typeface="Candara" panose="020E0502030303020204" pitchFamily="34" charset="0"/>
                <a:ea typeface="Calibri" panose="020F0502020204030204" pitchFamily="34" charset="0"/>
                <a:cs typeface="Calibri" panose="020F0502020204030204" pitchFamily="34" charset="0"/>
              </a:rPr>
              <a:t>, on arrête l'exécution du test en question, mais l'état du test ne sera pas échoué mais annulé. </a:t>
            </a:r>
          </a:p>
          <a:p>
            <a:pPr algn="just">
              <a:lnSpc>
                <a:spcPct val="115000"/>
              </a:lnSpc>
              <a:spcAft>
                <a:spcPts val="1000"/>
              </a:spcAft>
              <a:buFont typeface="Wingdings" panose="05000000000000000000" pitchFamily="2" charset="2"/>
              <a:buChar char="§"/>
            </a:pPr>
            <a:r>
              <a:rPr lang="fr-CA" sz="1800" dirty="0">
                <a:effectLst/>
                <a:highlight>
                  <a:srgbClr val="00FFFF"/>
                </a:highlight>
                <a:latin typeface="Candara" panose="020E0502030303020204" pitchFamily="34" charset="0"/>
                <a:ea typeface="Calibri" panose="020F0502020204030204" pitchFamily="34" charset="0"/>
                <a:cs typeface="Calibri" panose="020F0502020204030204" pitchFamily="34" charset="0"/>
              </a:rPr>
              <a:t>Une troisième méthode </a:t>
            </a:r>
            <a:r>
              <a:rPr lang="fr-CA" sz="1800" i="1" dirty="0" err="1">
                <a:effectLst/>
                <a:highlight>
                  <a:srgbClr val="00FFFF"/>
                </a:highlight>
                <a:latin typeface="Candara" panose="020E0502030303020204" pitchFamily="34" charset="0"/>
                <a:ea typeface="Calibri" panose="020F0502020204030204" pitchFamily="34" charset="0"/>
                <a:cs typeface="Calibri" panose="020F0502020204030204" pitchFamily="34" charset="0"/>
              </a:rPr>
              <a:t>assumingThat</a:t>
            </a:r>
            <a:r>
              <a:rPr lang="fr-CA" sz="1800" i="1" dirty="0">
                <a:effectLst/>
                <a:highlight>
                  <a:srgbClr val="00FFFF"/>
                </a:highlight>
                <a:latin typeface="Candara" panose="020E0502030303020204" pitchFamily="34" charset="0"/>
                <a:ea typeface="Calibri" panose="020F0502020204030204" pitchFamily="34" charset="0"/>
                <a:cs typeface="Calibri" panose="020F0502020204030204" pitchFamily="34" charset="0"/>
              </a:rPr>
              <a:t>()</a:t>
            </a:r>
            <a:r>
              <a:rPr lang="fr-CA" sz="1800" dirty="0">
                <a:effectLst/>
                <a:highlight>
                  <a:srgbClr val="00FFFF"/>
                </a:highlight>
                <a:latin typeface="Candara" panose="020E0502030303020204" pitchFamily="34" charset="0"/>
                <a:ea typeface="Calibri" panose="020F0502020204030204" pitchFamily="34" charset="0"/>
                <a:cs typeface="Calibri" panose="020F0502020204030204" pitchFamily="34" charset="0"/>
              </a:rPr>
              <a:t> permet l'exécution d'un exécutable qui est fourni en paramètre si la supposition est validée.  Cette méthode n'exécute le code fournit seulement si la supposition est vraie.</a:t>
            </a:r>
            <a:endParaRPr lang="fr-CA" sz="1800" dirty="0">
              <a:effectLst/>
              <a:highlight>
                <a:srgbClr val="00FFFF"/>
              </a:highlight>
              <a:latin typeface="Calibri" panose="020F0502020204030204" pitchFamily="34" charset="0"/>
              <a:ea typeface="Calibri" panose="020F0502020204030204" pitchFamily="34" charset="0"/>
              <a:cs typeface="Calibri" panose="020F0502020204030204" pitchFamily="34" charset="0"/>
            </a:endParaRPr>
          </a:p>
          <a:p>
            <a:endParaRPr lang="fr-CA" dirty="0"/>
          </a:p>
        </p:txBody>
      </p:sp>
      <p:sp>
        <p:nvSpPr>
          <p:cNvPr id="4" name="Slide Number Placeholder 3">
            <a:extLst>
              <a:ext uri="{FF2B5EF4-FFF2-40B4-BE49-F238E27FC236}">
                <a16:creationId xmlns:a16="http://schemas.microsoft.com/office/drawing/2014/main" id="{1C054B9B-6AA6-4371-8891-1CFC5C889975}"/>
              </a:ext>
            </a:extLst>
          </p:cNvPr>
          <p:cNvSpPr>
            <a:spLocks noGrp="1"/>
          </p:cNvSpPr>
          <p:nvPr>
            <p:ph type="sldNum" sz="quarter" idx="12"/>
          </p:nvPr>
        </p:nvSpPr>
        <p:spPr/>
        <p:txBody>
          <a:bodyPr/>
          <a:lstStyle/>
          <a:p>
            <a:fld id="{8AD83B10-7DCD-4BA0-A126-91F042258B47}" type="slidenum">
              <a:rPr lang="fr-CA" smtClean="0"/>
              <a:t>79</a:t>
            </a:fld>
            <a:endParaRPr lang="fr-CA"/>
          </a:p>
        </p:txBody>
      </p:sp>
    </p:spTree>
    <p:extLst>
      <p:ext uri="{BB962C8B-B14F-4D97-AF65-F5344CB8AC3E}">
        <p14:creationId xmlns:p14="http://schemas.microsoft.com/office/powerpoint/2010/main" val="3813334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4A2F18-9DE3-404D-BE74-9519C3486539}"/>
              </a:ext>
            </a:extLst>
          </p:cNvPr>
          <p:cNvSpPr>
            <a:spLocks noGrp="1"/>
          </p:cNvSpPr>
          <p:nvPr>
            <p:ph type="sldNum" sz="quarter" idx="12"/>
          </p:nvPr>
        </p:nvSpPr>
        <p:spPr/>
        <p:txBody>
          <a:bodyPr/>
          <a:lstStyle/>
          <a:p>
            <a:fld id="{8AD83B10-7DCD-4BA0-A126-91F042258B47}" type="slidenum">
              <a:rPr lang="fr-CA" smtClean="0"/>
              <a:t>8</a:t>
            </a:fld>
            <a:endParaRPr lang="fr-CA"/>
          </a:p>
        </p:txBody>
      </p:sp>
      <p:pic>
        <p:nvPicPr>
          <p:cNvPr id="4" name="Picture 3">
            <a:extLst>
              <a:ext uri="{FF2B5EF4-FFF2-40B4-BE49-F238E27FC236}">
                <a16:creationId xmlns:a16="http://schemas.microsoft.com/office/drawing/2014/main" id="{1BC60C8F-E5BF-4DF3-BD98-D28F474A1C5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872452" y="557212"/>
            <a:ext cx="9890798" cy="5589296"/>
          </a:xfrm>
          <a:prstGeom prst="rect">
            <a:avLst/>
          </a:prstGeom>
        </p:spPr>
      </p:pic>
    </p:spTree>
    <p:extLst>
      <p:ext uri="{BB962C8B-B14F-4D97-AF65-F5344CB8AC3E}">
        <p14:creationId xmlns:p14="http://schemas.microsoft.com/office/powerpoint/2010/main" val="41153835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E01C-6C02-42FF-8C44-C48958AFBB65}"/>
              </a:ext>
            </a:extLst>
          </p:cNvPr>
          <p:cNvSpPr>
            <a:spLocks noGrp="1"/>
          </p:cNvSpPr>
          <p:nvPr>
            <p:ph type="title"/>
          </p:nvPr>
        </p:nvSpPr>
        <p:spPr/>
        <p:txBody>
          <a:bodyPr/>
          <a:lstStyle/>
          <a:p>
            <a:pPr algn="ctr"/>
            <a:r>
              <a:rPr lang="fr-CA" sz="4400" dirty="0">
                <a:highlight>
                  <a:srgbClr val="FFFF00"/>
                </a:highlight>
                <a:latin typeface="Candara" panose="020E0502030303020204" pitchFamily="34" charset="0"/>
              </a:rPr>
              <a:t>Les assomptions</a:t>
            </a:r>
            <a:endParaRPr lang="fr-CA" dirty="0"/>
          </a:p>
        </p:txBody>
      </p:sp>
      <p:pic>
        <p:nvPicPr>
          <p:cNvPr id="6" name="Content Placeholder 5">
            <a:extLst>
              <a:ext uri="{FF2B5EF4-FFF2-40B4-BE49-F238E27FC236}">
                <a16:creationId xmlns:a16="http://schemas.microsoft.com/office/drawing/2014/main" id="{948DB0B0-AD5C-42CB-9705-ACF539A558D3}"/>
              </a:ext>
            </a:extLst>
          </p:cNvPr>
          <p:cNvPicPr>
            <a:picLocks noGrp="1" noChangeAspect="1"/>
          </p:cNvPicPr>
          <p:nvPr>
            <p:ph idx="1"/>
          </p:nvPr>
        </p:nvPicPr>
        <p:blipFill>
          <a:blip r:embed="rId2"/>
          <a:stretch>
            <a:fillRect/>
          </a:stretch>
        </p:blipFill>
        <p:spPr>
          <a:xfrm>
            <a:off x="838200" y="2028676"/>
            <a:ext cx="10515600" cy="3945235"/>
          </a:xfrm>
        </p:spPr>
      </p:pic>
      <p:sp>
        <p:nvSpPr>
          <p:cNvPr id="4" name="Slide Number Placeholder 3">
            <a:extLst>
              <a:ext uri="{FF2B5EF4-FFF2-40B4-BE49-F238E27FC236}">
                <a16:creationId xmlns:a16="http://schemas.microsoft.com/office/drawing/2014/main" id="{1C054B9B-6AA6-4371-8891-1CFC5C889975}"/>
              </a:ext>
            </a:extLst>
          </p:cNvPr>
          <p:cNvSpPr>
            <a:spLocks noGrp="1"/>
          </p:cNvSpPr>
          <p:nvPr>
            <p:ph type="sldNum" sz="quarter" idx="12"/>
          </p:nvPr>
        </p:nvSpPr>
        <p:spPr/>
        <p:txBody>
          <a:bodyPr/>
          <a:lstStyle/>
          <a:p>
            <a:fld id="{8AD83B10-7DCD-4BA0-A126-91F042258B47}" type="slidenum">
              <a:rPr lang="fr-CA" smtClean="0"/>
              <a:t>80</a:t>
            </a:fld>
            <a:endParaRPr lang="fr-CA"/>
          </a:p>
        </p:txBody>
      </p:sp>
    </p:spTree>
    <p:extLst>
      <p:ext uri="{BB962C8B-B14F-4D97-AF65-F5344CB8AC3E}">
        <p14:creationId xmlns:p14="http://schemas.microsoft.com/office/powerpoint/2010/main" val="24104368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E01C-6C02-42FF-8C44-C48958AFBB65}"/>
              </a:ext>
            </a:extLst>
          </p:cNvPr>
          <p:cNvSpPr>
            <a:spLocks noGrp="1"/>
          </p:cNvSpPr>
          <p:nvPr>
            <p:ph type="title"/>
          </p:nvPr>
        </p:nvSpPr>
        <p:spPr/>
        <p:txBody>
          <a:bodyPr/>
          <a:lstStyle/>
          <a:p>
            <a:pPr algn="ctr"/>
            <a:r>
              <a:rPr lang="fr-CA" sz="4400" dirty="0">
                <a:highlight>
                  <a:srgbClr val="FFFF00"/>
                </a:highlight>
                <a:latin typeface="Candara" panose="020E0502030303020204" pitchFamily="34" charset="0"/>
              </a:rPr>
              <a:t>Les assomptions</a:t>
            </a:r>
            <a:endParaRPr lang="fr-CA" dirty="0"/>
          </a:p>
        </p:txBody>
      </p:sp>
      <p:sp>
        <p:nvSpPr>
          <p:cNvPr id="3" name="Content Placeholder 2">
            <a:extLst>
              <a:ext uri="{FF2B5EF4-FFF2-40B4-BE49-F238E27FC236}">
                <a16:creationId xmlns:a16="http://schemas.microsoft.com/office/drawing/2014/main" id="{776000FD-8776-4C79-8929-3980011D649C}"/>
              </a:ext>
            </a:extLst>
          </p:cNvPr>
          <p:cNvSpPr>
            <a:spLocks noGrp="1"/>
          </p:cNvSpPr>
          <p:nvPr>
            <p:ph idx="1"/>
          </p:nvPr>
        </p:nvSpPr>
        <p:spPr/>
        <p:txBody>
          <a:bodyPr>
            <a:normAutofit fontScale="85000" lnSpcReduction="10000"/>
          </a:bodyPr>
          <a:lstStyle/>
          <a:p>
            <a:pPr algn="just">
              <a:lnSpc>
                <a:spcPct val="115000"/>
              </a:lnSpc>
              <a:spcAft>
                <a:spcPts val="1000"/>
              </a:spcAft>
              <a:buFont typeface="Wingdings" panose="05000000000000000000" pitchFamily="2" charset="2"/>
              <a:buChar char="§"/>
            </a:pPr>
            <a:r>
              <a:rPr lang="fr-CA" sz="1800" dirty="0">
                <a:effectLst/>
                <a:latin typeface="Candara" panose="020E0502030303020204" pitchFamily="34" charset="0"/>
                <a:ea typeface="Calibri" panose="020F0502020204030204" pitchFamily="34" charset="0"/>
                <a:cs typeface="Calibri" panose="020F0502020204030204" pitchFamily="34" charset="0"/>
              </a:rPr>
              <a:t>Passons à présent à la </a:t>
            </a:r>
            <a:r>
              <a:rPr lang="fr-CA" sz="1800" dirty="0" err="1">
                <a:effectLst/>
                <a:latin typeface="Candara" panose="020E0502030303020204" pitchFamily="34" charset="0"/>
                <a:ea typeface="Calibri" panose="020F0502020204030204" pitchFamily="34" charset="0"/>
                <a:cs typeface="Calibri" panose="020F0502020204030204" pitchFamily="34" charset="0"/>
              </a:rPr>
              <a:t>démontstration</a:t>
            </a:r>
            <a:r>
              <a:rPr lang="fr-CA" sz="1800" dirty="0">
                <a:effectLst/>
                <a:latin typeface="Candara" panose="020E0502030303020204" pitchFamily="34" charset="0"/>
                <a:ea typeface="Calibri" panose="020F0502020204030204" pitchFamily="34" charset="0"/>
                <a:cs typeface="Calibri" panose="020F0502020204030204" pitchFamily="34" charset="0"/>
              </a:rPr>
              <a:t> et essayons d'appliquer ces suppositions à notre cas de test. Pour commencer, on va, on va s'intéresser à la méthode</a:t>
            </a:r>
            <a:r>
              <a:rPr lang="fr-CA" sz="1800" i="1" dirty="0">
                <a:effectLst/>
                <a:latin typeface="Candara" panose="020E0502030303020204" pitchFamily="34" charset="0"/>
                <a:ea typeface="Calibri" panose="020F0502020204030204" pitchFamily="34" charset="0"/>
                <a:cs typeface="Calibri" panose="020F0502020204030204" pitchFamily="34" charset="0"/>
              </a:rPr>
              <a:t> </a:t>
            </a:r>
            <a:r>
              <a:rPr lang="fr-CA" sz="1800" i="1" dirty="0" err="1">
                <a:effectLst/>
                <a:latin typeface="Candara" panose="020E0502030303020204" pitchFamily="34" charset="0"/>
                <a:ea typeface="Calibri" panose="020F0502020204030204" pitchFamily="34" charset="0"/>
                <a:cs typeface="Calibri" panose="020F0502020204030204" pitchFamily="34" charset="0"/>
              </a:rPr>
              <a:t>assumeTrue</a:t>
            </a:r>
            <a:r>
              <a:rPr lang="fr-CA" sz="1800" i="1" dirty="0">
                <a:effectLst/>
                <a:latin typeface="Candara" panose="020E0502030303020204" pitchFamily="34" charset="0"/>
                <a:ea typeface="Calibri" panose="020F0502020204030204" pitchFamily="34" charset="0"/>
                <a:cs typeface="Calibri" panose="020F0502020204030204" pitchFamily="34" charset="0"/>
              </a:rPr>
              <a:t>()</a:t>
            </a:r>
            <a:r>
              <a:rPr lang="fr-CA" sz="1800" dirty="0">
                <a:effectLst/>
                <a:latin typeface="Candara" panose="020E0502030303020204" pitchFamily="34" charset="0"/>
                <a:ea typeface="Calibri" panose="020F0502020204030204" pitchFamily="34" charset="0"/>
                <a:cs typeface="Calibri" panose="020F0502020204030204" pitchFamily="34" charset="0"/>
              </a:rPr>
              <a:t> donc on va créer un test unitaire. Il s’agit d’une méthode qui ne retourne rien qui ne prend pas de d'argument. Nous utilisons donc la méthode </a:t>
            </a:r>
            <a:r>
              <a:rPr lang="fr-CA" sz="1800" i="1" dirty="0" err="1">
                <a:effectLst/>
                <a:latin typeface="Candara" panose="020E0502030303020204" pitchFamily="34" charset="0"/>
                <a:ea typeface="Calibri" panose="020F0502020204030204" pitchFamily="34" charset="0"/>
                <a:cs typeface="Calibri" panose="020F0502020204030204" pitchFamily="34" charset="0"/>
              </a:rPr>
              <a:t>assumeTrue</a:t>
            </a:r>
            <a:r>
              <a:rPr lang="fr-CA" sz="1800" i="1" dirty="0">
                <a:effectLst/>
                <a:latin typeface="Candara" panose="020E0502030303020204" pitchFamily="34" charset="0"/>
                <a:ea typeface="Calibri" panose="020F0502020204030204" pitchFamily="34" charset="0"/>
                <a:cs typeface="Calibri" panose="020F0502020204030204" pitchFamily="34" charset="0"/>
              </a:rPr>
              <a:t>() </a:t>
            </a:r>
            <a:r>
              <a:rPr lang="fr-CA" sz="1800" dirty="0">
                <a:effectLst/>
                <a:latin typeface="Candara" panose="020E0502030303020204" pitchFamily="34" charset="0"/>
                <a:ea typeface="Calibri" panose="020F0502020204030204" pitchFamily="34" charset="0"/>
                <a:cs typeface="Calibri" panose="020F0502020204030204" pitchFamily="34" charset="0"/>
              </a:rPr>
              <a:t>qui va contrôler si la variable d'environnement </a:t>
            </a:r>
            <a:r>
              <a:rPr lang="fr-CA" sz="1800" i="1" dirty="0">
                <a:effectLst/>
                <a:latin typeface="Candara" panose="020E0502030303020204" pitchFamily="34" charset="0"/>
                <a:ea typeface="Calibri" panose="020F0502020204030204" pitchFamily="34" charset="0"/>
                <a:cs typeface="Calibri" panose="020F0502020204030204" pitchFamily="34" charset="0"/>
              </a:rPr>
              <a:t>ENV</a:t>
            </a:r>
            <a:r>
              <a:rPr lang="fr-CA" sz="1800" dirty="0">
                <a:effectLst/>
                <a:latin typeface="Candara" panose="020E0502030303020204" pitchFamily="34" charset="0"/>
                <a:ea typeface="Calibri" panose="020F0502020204030204" pitchFamily="34" charset="0"/>
                <a:cs typeface="Calibri" panose="020F0502020204030204" pitchFamily="34" charset="0"/>
              </a:rPr>
              <a:t> est égale à </a:t>
            </a:r>
            <a:r>
              <a:rPr lang="fr-CA" sz="1800" i="1" dirty="0">
                <a:effectLst/>
                <a:latin typeface="Candara" panose="020E0502030303020204" pitchFamily="34" charset="0"/>
                <a:ea typeface="Calibri" panose="020F0502020204030204" pitchFamily="34" charset="0"/>
                <a:cs typeface="Calibri" panose="020F0502020204030204" pitchFamily="34" charset="0"/>
              </a:rPr>
              <a:t>CI</a:t>
            </a:r>
            <a:r>
              <a:rPr lang="fr-CA" sz="1800" dirty="0">
                <a:effectLst/>
                <a:latin typeface="Candara" panose="020E0502030303020204" pitchFamily="34" charset="0"/>
                <a:ea typeface="Calibri" panose="020F0502020204030204" pitchFamily="34" charset="0"/>
                <a:cs typeface="Calibri" panose="020F0502020204030204" pitchFamily="34" charset="0"/>
              </a:rPr>
              <a:t>. Donc et si c'est le cas, on va continuer le test. Si ce n'est pas le cas, le test sera annulé. </a:t>
            </a:r>
          </a:p>
          <a:p>
            <a:pPr algn="just">
              <a:lnSpc>
                <a:spcPct val="115000"/>
              </a:lnSpc>
              <a:spcAft>
                <a:spcPts val="1000"/>
              </a:spcAft>
              <a:buFont typeface="Wingdings" panose="05000000000000000000" pitchFamily="2" charset="2"/>
              <a:buChar char="§"/>
            </a:pPr>
            <a:r>
              <a:rPr lang="fr-CA" sz="1800" dirty="0">
                <a:effectLst/>
                <a:latin typeface="Candara" panose="020E0502030303020204" pitchFamily="34" charset="0"/>
                <a:ea typeface="Calibri" panose="020F0502020204030204" pitchFamily="34" charset="0"/>
                <a:cs typeface="Calibri" panose="020F0502020204030204" pitchFamily="34" charset="0"/>
              </a:rPr>
              <a:t>Exécutons ce test ! On remarque que la classe de test (</a:t>
            </a:r>
            <a:r>
              <a:rPr lang="fr-CA" sz="1800" dirty="0" err="1">
                <a:effectLst/>
                <a:latin typeface="Candara" panose="020E0502030303020204" pitchFamily="34" charset="0"/>
                <a:ea typeface="Calibri" panose="020F0502020204030204" pitchFamily="34" charset="0"/>
                <a:cs typeface="Calibri" panose="020F0502020204030204" pitchFamily="34" charset="0"/>
              </a:rPr>
              <a:t>ClasseTest</a:t>
            </a:r>
            <a:r>
              <a:rPr lang="fr-CA" sz="1800" dirty="0">
                <a:effectLst/>
                <a:latin typeface="Candara" panose="020E0502030303020204" pitchFamily="34" charset="0"/>
                <a:ea typeface="Calibri" panose="020F0502020204030204" pitchFamily="34" charset="0"/>
                <a:cs typeface="Calibri" panose="020F0502020204030204" pitchFamily="34" charset="0"/>
              </a:rPr>
              <a:t>) est verte et qu'il n'y a pas d'erreur. Cependant, quand on regarde le détail, le test </a:t>
            </a:r>
            <a:r>
              <a:rPr lang="fr-CA" sz="1800" i="1" dirty="0" err="1">
                <a:effectLst/>
                <a:latin typeface="Candara" panose="020E0502030303020204" pitchFamily="34" charset="0"/>
                <a:ea typeface="Calibri" panose="020F0502020204030204" pitchFamily="34" charset="0"/>
                <a:cs typeface="Calibri" panose="020F0502020204030204" pitchFamily="34" charset="0"/>
              </a:rPr>
              <a:t>assumeTrue</a:t>
            </a:r>
            <a:r>
              <a:rPr lang="fr-CA" sz="1800" i="1" dirty="0">
                <a:effectLst/>
                <a:latin typeface="Candara" panose="020E0502030303020204" pitchFamily="34" charset="0"/>
                <a:ea typeface="Calibri" panose="020F0502020204030204" pitchFamily="34" charset="0"/>
                <a:cs typeface="Calibri" panose="020F0502020204030204" pitchFamily="34" charset="0"/>
              </a:rPr>
              <a:t>()</a:t>
            </a:r>
            <a:r>
              <a:rPr lang="fr-CA" sz="1800" dirty="0">
                <a:effectLst/>
                <a:latin typeface="Candara" panose="020E0502030303020204" pitchFamily="34" charset="0"/>
                <a:ea typeface="Calibri" panose="020F0502020204030204" pitchFamily="34" charset="0"/>
                <a:cs typeface="Calibri" panose="020F0502020204030204" pitchFamily="34" charset="0"/>
              </a:rPr>
              <a:t>est marqué comme annulé. </a:t>
            </a:r>
          </a:p>
          <a:p>
            <a:pPr algn="just">
              <a:lnSpc>
                <a:spcPct val="115000"/>
              </a:lnSpc>
              <a:spcAft>
                <a:spcPts val="1000"/>
              </a:spcAft>
              <a:buFont typeface="Wingdings" panose="05000000000000000000" pitchFamily="2" charset="2"/>
              <a:buChar char="§"/>
            </a:pPr>
            <a:endParaRPr lang="fr-CA" sz="1800" dirty="0">
              <a:effectLst/>
              <a:latin typeface="Candara" panose="020E0502030303020204" pitchFamily="34" charset="0"/>
              <a:ea typeface="Calibri" panose="020F0502020204030204" pitchFamily="34" charset="0"/>
              <a:cs typeface="Calibri" panose="020F0502020204030204" pitchFamily="34" charset="0"/>
            </a:endParaRPr>
          </a:p>
          <a:p>
            <a:pPr algn="just">
              <a:lnSpc>
                <a:spcPct val="115000"/>
              </a:lnSpc>
              <a:spcAft>
                <a:spcPts val="1000"/>
              </a:spcAft>
              <a:buFont typeface="Wingdings" panose="05000000000000000000" pitchFamily="2" charset="2"/>
              <a:buChar char="§"/>
            </a:pPr>
            <a:endParaRPr lang="fr-CA" sz="1800" dirty="0">
              <a:effectLst/>
              <a:latin typeface="Candara" panose="020E0502030303020204" pitchFamily="34" charset="0"/>
              <a:ea typeface="Calibri" panose="020F0502020204030204" pitchFamily="34" charset="0"/>
              <a:cs typeface="Calibri" panose="020F0502020204030204" pitchFamily="34" charset="0"/>
            </a:endParaRPr>
          </a:p>
          <a:p>
            <a:pPr algn="just">
              <a:lnSpc>
                <a:spcPct val="115000"/>
              </a:lnSpc>
              <a:spcAft>
                <a:spcPts val="1000"/>
              </a:spcAft>
              <a:buFont typeface="Wingdings" panose="05000000000000000000" pitchFamily="2" charset="2"/>
              <a:buChar char="§"/>
            </a:pPr>
            <a:r>
              <a:rPr lang="fr-CA" sz="1800" dirty="0">
                <a:effectLst/>
                <a:latin typeface="Candara" panose="020E0502030303020204" pitchFamily="34" charset="0"/>
                <a:ea typeface="Calibri" panose="020F0502020204030204" pitchFamily="34" charset="0"/>
                <a:cs typeface="Calibri" panose="020F0502020204030204" pitchFamily="34" charset="0"/>
              </a:rPr>
              <a:t>On peut faire la même chose avec La méthode </a:t>
            </a:r>
            <a:r>
              <a:rPr lang="fr-CA" sz="1800" i="1" dirty="0" err="1">
                <a:effectLst/>
                <a:latin typeface="Candara" panose="020E0502030303020204" pitchFamily="34" charset="0"/>
                <a:ea typeface="Calibri" panose="020F0502020204030204" pitchFamily="34" charset="0"/>
                <a:cs typeface="Calibri" panose="020F0502020204030204" pitchFamily="34" charset="0"/>
              </a:rPr>
              <a:t>assumeFalse</a:t>
            </a:r>
            <a:r>
              <a:rPr lang="fr-CA" sz="1800" i="1" dirty="0">
                <a:effectLst/>
                <a:latin typeface="Candara" panose="020E0502030303020204" pitchFamily="34" charset="0"/>
                <a:ea typeface="Calibri" panose="020F0502020204030204" pitchFamily="34" charset="0"/>
                <a:cs typeface="Calibri" panose="020F0502020204030204" pitchFamily="34" charset="0"/>
              </a:rPr>
              <a:t>()</a:t>
            </a:r>
            <a:r>
              <a:rPr lang="fr-CA" sz="1800" dirty="0">
                <a:effectLst/>
                <a:latin typeface="Candara" panose="020E0502030303020204" pitchFamily="34" charset="0"/>
                <a:ea typeface="Calibri" panose="020F0502020204030204" pitchFamily="34" charset="0"/>
                <a:cs typeface="Calibri" panose="020F0502020204030204" pitchFamily="34" charset="0"/>
              </a:rPr>
              <a:t> qui au contraire, elle exécute la suite du code si et seulement si la condition est fausse.</a:t>
            </a:r>
          </a:p>
          <a:p>
            <a:pPr algn="just">
              <a:lnSpc>
                <a:spcPct val="115000"/>
              </a:lnSpc>
              <a:spcAft>
                <a:spcPts val="1000"/>
              </a:spcAft>
              <a:buFont typeface="Wingdings" panose="05000000000000000000" pitchFamily="2" charset="2"/>
              <a:buChar char="§"/>
            </a:pPr>
            <a:r>
              <a:rPr lang="fr-CA" sz="1800" dirty="0">
                <a:effectLst/>
                <a:latin typeface="Candara" panose="020E0502030303020204" pitchFamily="34" charset="0"/>
                <a:ea typeface="Calibri" panose="020F0502020204030204" pitchFamily="34" charset="0"/>
                <a:cs typeface="Calibri" panose="020F0502020204030204" pitchFamily="34" charset="0"/>
              </a:rPr>
              <a:t>On exécute encore les tests. On a ainsi deux tests: le premier n'est pas exécuté parce que la condition n'était pas valable et la deuxième qui est exécutée car la condition était fausse. </a:t>
            </a:r>
          </a:p>
        </p:txBody>
      </p:sp>
      <p:sp>
        <p:nvSpPr>
          <p:cNvPr id="4" name="Slide Number Placeholder 3">
            <a:extLst>
              <a:ext uri="{FF2B5EF4-FFF2-40B4-BE49-F238E27FC236}">
                <a16:creationId xmlns:a16="http://schemas.microsoft.com/office/drawing/2014/main" id="{1C054B9B-6AA6-4371-8891-1CFC5C889975}"/>
              </a:ext>
            </a:extLst>
          </p:cNvPr>
          <p:cNvSpPr>
            <a:spLocks noGrp="1"/>
          </p:cNvSpPr>
          <p:nvPr>
            <p:ph type="sldNum" sz="quarter" idx="12"/>
          </p:nvPr>
        </p:nvSpPr>
        <p:spPr/>
        <p:txBody>
          <a:bodyPr/>
          <a:lstStyle/>
          <a:p>
            <a:fld id="{8AD83B10-7DCD-4BA0-A126-91F042258B47}" type="slidenum">
              <a:rPr lang="fr-CA" smtClean="0"/>
              <a:t>81</a:t>
            </a:fld>
            <a:endParaRPr lang="fr-CA"/>
          </a:p>
        </p:txBody>
      </p:sp>
      <p:pic>
        <p:nvPicPr>
          <p:cNvPr id="6" name="Picture 5">
            <a:extLst>
              <a:ext uri="{FF2B5EF4-FFF2-40B4-BE49-F238E27FC236}">
                <a16:creationId xmlns:a16="http://schemas.microsoft.com/office/drawing/2014/main" id="{ACBEC2A8-44F4-46C9-AB3B-E40E2624F216}"/>
              </a:ext>
            </a:extLst>
          </p:cNvPr>
          <p:cNvPicPr>
            <a:picLocks noChangeAspect="1"/>
          </p:cNvPicPr>
          <p:nvPr/>
        </p:nvPicPr>
        <p:blipFill>
          <a:blip r:embed="rId2"/>
          <a:stretch>
            <a:fillRect/>
          </a:stretch>
        </p:blipFill>
        <p:spPr>
          <a:xfrm>
            <a:off x="1729902" y="3644630"/>
            <a:ext cx="5353050" cy="1123950"/>
          </a:xfrm>
          <a:prstGeom prst="rect">
            <a:avLst/>
          </a:prstGeom>
        </p:spPr>
      </p:pic>
      <p:sp>
        <p:nvSpPr>
          <p:cNvPr id="7" name="Rectangle 6">
            <a:extLst>
              <a:ext uri="{FF2B5EF4-FFF2-40B4-BE49-F238E27FC236}">
                <a16:creationId xmlns:a16="http://schemas.microsoft.com/office/drawing/2014/main" id="{116D47D2-967A-4564-A350-AFC910D59813}"/>
              </a:ext>
            </a:extLst>
          </p:cNvPr>
          <p:cNvSpPr/>
          <p:nvPr/>
        </p:nvSpPr>
        <p:spPr>
          <a:xfrm>
            <a:off x="2441237" y="4105072"/>
            <a:ext cx="2324911" cy="29183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9" name="Picture 8">
            <a:extLst>
              <a:ext uri="{FF2B5EF4-FFF2-40B4-BE49-F238E27FC236}">
                <a16:creationId xmlns:a16="http://schemas.microsoft.com/office/drawing/2014/main" id="{C04633AC-272F-4ED7-A306-EF2224EA8D79}"/>
              </a:ext>
            </a:extLst>
          </p:cNvPr>
          <p:cNvPicPr>
            <a:picLocks noChangeAspect="1"/>
          </p:cNvPicPr>
          <p:nvPr/>
        </p:nvPicPr>
        <p:blipFill>
          <a:blip r:embed="rId3"/>
          <a:stretch>
            <a:fillRect/>
          </a:stretch>
        </p:blipFill>
        <p:spPr>
          <a:xfrm>
            <a:off x="5464817" y="3843861"/>
            <a:ext cx="5553075" cy="676275"/>
          </a:xfrm>
          <a:prstGeom prst="rect">
            <a:avLst/>
          </a:prstGeom>
        </p:spPr>
      </p:pic>
      <p:pic>
        <p:nvPicPr>
          <p:cNvPr id="11" name="Picture 10">
            <a:extLst>
              <a:ext uri="{FF2B5EF4-FFF2-40B4-BE49-F238E27FC236}">
                <a16:creationId xmlns:a16="http://schemas.microsoft.com/office/drawing/2014/main" id="{EC3D956C-383B-43C5-A766-FFE35B3863F1}"/>
              </a:ext>
            </a:extLst>
          </p:cNvPr>
          <p:cNvPicPr>
            <a:picLocks noChangeAspect="1"/>
          </p:cNvPicPr>
          <p:nvPr/>
        </p:nvPicPr>
        <p:blipFill>
          <a:blip r:embed="rId4"/>
          <a:stretch>
            <a:fillRect/>
          </a:stretch>
        </p:blipFill>
        <p:spPr>
          <a:xfrm>
            <a:off x="6096000" y="5880922"/>
            <a:ext cx="3269608" cy="950855"/>
          </a:xfrm>
          <a:prstGeom prst="rect">
            <a:avLst/>
          </a:prstGeom>
        </p:spPr>
      </p:pic>
    </p:spTree>
    <p:extLst>
      <p:ext uri="{BB962C8B-B14F-4D97-AF65-F5344CB8AC3E}">
        <p14:creationId xmlns:p14="http://schemas.microsoft.com/office/powerpoint/2010/main" val="33822129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E01C-6C02-42FF-8C44-C48958AFBB65}"/>
              </a:ext>
            </a:extLst>
          </p:cNvPr>
          <p:cNvSpPr>
            <a:spLocks noGrp="1"/>
          </p:cNvSpPr>
          <p:nvPr>
            <p:ph type="title"/>
          </p:nvPr>
        </p:nvSpPr>
        <p:spPr/>
        <p:txBody>
          <a:bodyPr/>
          <a:lstStyle/>
          <a:p>
            <a:pPr algn="ctr"/>
            <a:r>
              <a:rPr lang="fr-CA" sz="4400" dirty="0">
                <a:highlight>
                  <a:srgbClr val="FFFF00"/>
                </a:highlight>
                <a:latin typeface="Candara" panose="020E0502030303020204" pitchFamily="34" charset="0"/>
              </a:rPr>
              <a:t>Les assomptions</a:t>
            </a:r>
            <a:endParaRPr lang="fr-CA" dirty="0"/>
          </a:p>
        </p:txBody>
      </p:sp>
      <p:sp>
        <p:nvSpPr>
          <p:cNvPr id="3" name="Content Placeholder 2">
            <a:extLst>
              <a:ext uri="{FF2B5EF4-FFF2-40B4-BE49-F238E27FC236}">
                <a16:creationId xmlns:a16="http://schemas.microsoft.com/office/drawing/2014/main" id="{776000FD-8776-4C79-8929-3980011D649C}"/>
              </a:ext>
            </a:extLst>
          </p:cNvPr>
          <p:cNvSpPr>
            <a:spLocks noGrp="1"/>
          </p:cNvSpPr>
          <p:nvPr>
            <p:ph idx="1"/>
          </p:nvPr>
        </p:nvSpPr>
        <p:spPr>
          <a:xfrm>
            <a:off x="838199" y="1825625"/>
            <a:ext cx="10829925" cy="4667250"/>
          </a:xfrm>
        </p:spPr>
        <p:txBody>
          <a:bodyPr>
            <a:normAutofit fontScale="85000" lnSpcReduction="10000"/>
          </a:bodyPr>
          <a:lstStyle/>
          <a:p>
            <a:pPr algn="just">
              <a:lnSpc>
                <a:spcPct val="115000"/>
              </a:lnSpc>
              <a:spcAft>
                <a:spcPts val="1000"/>
              </a:spcAft>
              <a:buFont typeface="Wingdings" panose="05000000000000000000" pitchFamily="2" charset="2"/>
              <a:buChar char="§"/>
            </a:pPr>
            <a:r>
              <a:rPr lang="fr-CA" sz="1800" dirty="0">
                <a:effectLst/>
                <a:latin typeface="Candara" panose="020E0502030303020204" pitchFamily="34" charset="0"/>
                <a:ea typeface="Calibri" panose="020F0502020204030204" pitchFamily="34" charset="0"/>
                <a:cs typeface="Calibri" panose="020F0502020204030204" pitchFamily="34" charset="0"/>
              </a:rPr>
              <a:t>Enfin, utilisons la méthode </a:t>
            </a:r>
            <a:r>
              <a:rPr lang="fr-CA" sz="1800" i="1" dirty="0" err="1">
                <a:effectLst/>
                <a:latin typeface="Candara" panose="020E0502030303020204" pitchFamily="34" charset="0"/>
                <a:ea typeface="Calibri" panose="020F0502020204030204" pitchFamily="34" charset="0"/>
                <a:cs typeface="Calibri" panose="020F0502020204030204" pitchFamily="34" charset="0"/>
              </a:rPr>
              <a:t>assumingThat</a:t>
            </a:r>
            <a:r>
              <a:rPr lang="fr-CA" sz="1800" i="1" dirty="0">
                <a:effectLst/>
                <a:latin typeface="Candara" panose="020E0502030303020204" pitchFamily="34" charset="0"/>
                <a:ea typeface="Calibri" panose="020F0502020204030204" pitchFamily="34" charset="0"/>
                <a:cs typeface="Calibri" panose="020F0502020204030204" pitchFamily="34" charset="0"/>
              </a:rPr>
              <a:t>()</a:t>
            </a:r>
            <a:r>
              <a:rPr lang="fr-CA" sz="1800" dirty="0">
                <a:effectLst/>
                <a:latin typeface="Candara" panose="020E0502030303020204" pitchFamily="34" charset="0"/>
                <a:ea typeface="Calibri" panose="020F0502020204030204" pitchFamily="34" charset="0"/>
                <a:cs typeface="Calibri" panose="020F0502020204030204" pitchFamily="34" charset="0"/>
              </a:rPr>
              <a:t> qui va nous permettre d'affiner la notion de supposition. Dans ce contexte aussi, nous avons utilisé la méthode </a:t>
            </a:r>
            <a:r>
              <a:rPr lang="fr-CA" sz="1800" i="1" dirty="0" err="1">
                <a:effectLst/>
                <a:latin typeface="Candara" panose="020E0502030303020204" pitchFamily="34" charset="0"/>
                <a:ea typeface="Calibri" panose="020F0502020204030204" pitchFamily="34" charset="0"/>
                <a:cs typeface="Calibri" panose="020F0502020204030204" pitchFamily="34" charset="0"/>
              </a:rPr>
              <a:t>assumingThat</a:t>
            </a:r>
            <a:r>
              <a:rPr lang="fr-CA" sz="1800" i="1" dirty="0">
                <a:effectLst/>
                <a:latin typeface="Candara" panose="020E0502030303020204" pitchFamily="34" charset="0"/>
                <a:ea typeface="Calibri" panose="020F0502020204030204" pitchFamily="34" charset="0"/>
                <a:cs typeface="Calibri" panose="020F0502020204030204" pitchFamily="34" charset="0"/>
              </a:rPr>
              <a:t>()</a:t>
            </a:r>
            <a:r>
              <a:rPr lang="fr-CA" sz="1800" dirty="0">
                <a:effectLst/>
                <a:latin typeface="Candara" panose="020E0502030303020204" pitchFamily="34" charset="0"/>
                <a:ea typeface="Calibri" panose="020F0502020204030204" pitchFamily="34" charset="0"/>
                <a:cs typeface="Calibri" panose="020F0502020204030204" pitchFamily="34" charset="0"/>
              </a:rPr>
              <a:t> qui va vérifier que la variable </a:t>
            </a:r>
            <a:r>
              <a:rPr lang="fr-CA" sz="1800" i="1" dirty="0">
                <a:effectLst/>
                <a:latin typeface="Candara" panose="020E0502030303020204" pitchFamily="34" charset="0"/>
                <a:ea typeface="Calibri" panose="020F0502020204030204" pitchFamily="34" charset="0"/>
                <a:cs typeface="Calibri" panose="020F0502020204030204" pitchFamily="34" charset="0"/>
              </a:rPr>
              <a:t>ENV</a:t>
            </a:r>
            <a:r>
              <a:rPr lang="fr-CA" sz="1800" dirty="0">
                <a:effectLst/>
                <a:latin typeface="Candara" panose="020E0502030303020204" pitchFamily="34" charset="0"/>
                <a:ea typeface="Calibri" panose="020F0502020204030204" pitchFamily="34" charset="0"/>
                <a:cs typeface="Calibri" panose="020F0502020204030204" pitchFamily="34" charset="0"/>
              </a:rPr>
              <a:t> n'est pas égale à </a:t>
            </a:r>
            <a:r>
              <a:rPr lang="fr-CA" sz="1800" i="1" dirty="0">
                <a:effectLst/>
                <a:latin typeface="Candara" panose="020E0502030303020204" pitchFamily="34" charset="0"/>
                <a:ea typeface="Calibri" panose="020F0502020204030204" pitchFamily="34" charset="0"/>
                <a:cs typeface="Calibri" panose="020F0502020204030204" pitchFamily="34" charset="0"/>
              </a:rPr>
              <a:t>CI</a:t>
            </a:r>
            <a:r>
              <a:rPr lang="fr-CA" sz="1800" dirty="0">
                <a:effectLst/>
                <a:latin typeface="Candara" panose="020E0502030303020204" pitchFamily="34" charset="0"/>
                <a:ea typeface="Calibri" panose="020F0502020204030204" pitchFamily="34" charset="0"/>
                <a:cs typeface="Calibri" panose="020F0502020204030204" pitchFamily="34" charset="0"/>
              </a:rPr>
              <a:t>. Si c'est le cas, il va exécuter </a:t>
            </a:r>
            <a:r>
              <a:rPr lang="fr-CA" sz="1800" dirty="0">
                <a:effectLst/>
                <a:highlight>
                  <a:srgbClr val="00FFFF"/>
                </a:highlight>
                <a:latin typeface="Candara" panose="020E0502030303020204" pitchFamily="34" charset="0"/>
                <a:ea typeface="Calibri" panose="020F0502020204030204" pitchFamily="34" charset="0"/>
                <a:cs typeface="Calibri" panose="020F0502020204030204" pitchFamily="34" charset="0"/>
              </a:rPr>
              <a:t>l'exécutable</a:t>
            </a:r>
            <a:r>
              <a:rPr lang="fr-CA" sz="1800" dirty="0">
                <a:effectLst/>
                <a:latin typeface="Candara" panose="020E0502030303020204" pitchFamily="34" charset="0"/>
                <a:ea typeface="Calibri" panose="020F0502020204030204" pitchFamily="34" charset="0"/>
                <a:cs typeface="Calibri" panose="020F0502020204030204" pitchFamily="34" charset="0"/>
              </a:rPr>
              <a:t> qui est fourni en paramètre. </a:t>
            </a:r>
          </a:p>
          <a:p>
            <a:pPr algn="just">
              <a:lnSpc>
                <a:spcPct val="115000"/>
              </a:lnSpc>
              <a:spcAft>
                <a:spcPts val="1000"/>
              </a:spcAft>
              <a:buFont typeface="Wingdings" panose="05000000000000000000" pitchFamily="2" charset="2"/>
              <a:buChar char="§"/>
            </a:pPr>
            <a:endParaRPr lang="fr-CA" sz="1800" dirty="0">
              <a:effectLst/>
              <a:latin typeface="Candara" panose="020E0502030303020204" pitchFamily="34" charset="0"/>
              <a:ea typeface="Calibri" panose="020F0502020204030204" pitchFamily="34" charset="0"/>
              <a:cs typeface="Calibri" panose="020F0502020204030204" pitchFamily="34" charset="0"/>
            </a:endParaRPr>
          </a:p>
          <a:p>
            <a:pPr algn="just">
              <a:lnSpc>
                <a:spcPct val="115000"/>
              </a:lnSpc>
              <a:spcAft>
                <a:spcPts val="1000"/>
              </a:spcAft>
              <a:buFont typeface="Wingdings" panose="05000000000000000000" pitchFamily="2" charset="2"/>
              <a:buChar char="§"/>
            </a:pPr>
            <a:r>
              <a:rPr lang="fr-CA" sz="1800" dirty="0">
                <a:effectLst/>
                <a:latin typeface="Candara" panose="020E0502030303020204" pitchFamily="34" charset="0"/>
                <a:ea typeface="Calibri" panose="020F0502020204030204" pitchFamily="34" charset="0"/>
                <a:cs typeface="Calibri" panose="020F0502020204030204" pitchFamily="34" charset="0"/>
              </a:rPr>
              <a:t>En l'occurrence, elle va contrôler si le temps d'exécution de la méthode </a:t>
            </a:r>
            <a:r>
              <a:rPr lang="fr-CA" sz="1800" i="1" dirty="0" err="1">
                <a:effectLst/>
                <a:latin typeface="Candara" panose="020E0502030303020204" pitchFamily="34" charset="0"/>
                <a:ea typeface="Calibri" panose="020F0502020204030204" pitchFamily="34" charset="0"/>
                <a:cs typeface="Calibri" panose="020F0502020204030204" pitchFamily="34" charset="0"/>
              </a:rPr>
              <a:t>sumINts</a:t>
            </a:r>
            <a:r>
              <a:rPr lang="fr-CA" sz="1800" i="1" dirty="0">
                <a:effectLst/>
                <a:latin typeface="Candara" panose="020E0502030303020204" pitchFamily="34" charset="0"/>
                <a:ea typeface="Calibri" panose="020F0502020204030204" pitchFamily="34" charset="0"/>
                <a:cs typeface="Calibri" panose="020F0502020204030204" pitchFamily="34" charset="0"/>
              </a:rPr>
              <a:t>(1,2,1)  </a:t>
            </a:r>
            <a:r>
              <a:rPr lang="fr-CA" sz="1800" dirty="0">
                <a:effectLst/>
                <a:latin typeface="Candara" panose="020E0502030303020204" pitchFamily="34" charset="0"/>
                <a:ea typeface="Calibri" panose="020F0502020204030204" pitchFamily="34" charset="0"/>
                <a:cs typeface="Calibri" panose="020F0502020204030204" pitchFamily="34" charset="0"/>
              </a:rPr>
              <a:t>ne dépasse pas les dix millisecondes. Ensuite, il y aura une validation </a:t>
            </a:r>
            <a:r>
              <a:rPr lang="fr-CA" sz="1800" i="1" dirty="0" err="1">
                <a:effectLst/>
                <a:latin typeface="Candara" panose="020E0502030303020204" pitchFamily="34" charset="0"/>
                <a:ea typeface="Calibri" panose="020F0502020204030204" pitchFamily="34" charset="0"/>
                <a:cs typeface="Calibri" panose="020F0502020204030204" pitchFamily="34" charset="0"/>
              </a:rPr>
              <a:t>assertTrue</a:t>
            </a:r>
            <a:r>
              <a:rPr lang="fr-CA" sz="1800" i="1" dirty="0">
                <a:effectLst/>
                <a:latin typeface="Candara" panose="020E0502030303020204" pitchFamily="34" charset="0"/>
                <a:ea typeface="Calibri" panose="020F0502020204030204" pitchFamily="34" charset="0"/>
                <a:cs typeface="Calibri" panose="020F0502020204030204" pitchFamily="34" charset="0"/>
              </a:rPr>
              <a:t>()</a:t>
            </a:r>
            <a:r>
              <a:rPr lang="fr-CA" sz="1800" dirty="0">
                <a:effectLst/>
                <a:latin typeface="Candara" panose="020E0502030303020204" pitchFamily="34" charset="0"/>
                <a:ea typeface="Calibri" panose="020F0502020204030204" pitchFamily="34" charset="0"/>
                <a:cs typeface="Calibri" panose="020F0502020204030204" pitchFamily="34" charset="0"/>
              </a:rPr>
              <a:t> qui va vérifier que le résultat est égal à 10 quand on additionne 1, 5 et 4. </a:t>
            </a:r>
          </a:p>
          <a:p>
            <a:pPr algn="just">
              <a:lnSpc>
                <a:spcPct val="115000"/>
              </a:lnSpc>
              <a:spcAft>
                <a:spcPts val="1000"/>
              </a:spcAft>
              <a:buFont typeface="Wingdings" panose="05000000000000000000" pitchFamily="2" charset="2"/>
              <a:buChar char="§"/>
            </a:pPr>
            <a:r>
              <a:rPr lang="fr-CA" sz="1800" dirty="0">
                <a:effectLst/>
                <a:latin typeface="Candara" panose="020E0502030303020204" pitchFamily="34" charset="0"/>
                <a:ea typeface="Calibri" panose="020F0502020204030204" pitchFamily="34" charset="0"/>
                <a:cs typeface="Calibri" panose="020F0502020204030204" pitchFamily="34" charset="0"/>
              </a:rPr>
              <a:t>Exécutons et observons le résultat ! La méthode du test </a:t>
            </a:r>
            <a:r>
              <a:rPr lang="fr-CA" sz="1800" i="1" dirty="0" err="1">
                <a:effectLst/>
                <a:latin typeface="Candara" panose="020E0502030303020204" pitchFamily="34" charset="0"/>
                <a:ea typeface="Calibri" panose="020F0502020204030204" pitchFamily="34" charset="0"/>
                <a:cs typeface="Calibri" panose="020F0502020204030204" pitchFamily="34" charset="0"/>
              </a:rPr>
              <a:t>assumingThat</a:t>
            </a:r>
            <a:r>
              <a:rPr lang="fr-CA" sz="1800" i="1" dirty="0">
                <a:effectLst/>
                <a:latin typeface="Candara" panose="020E0502030303020204" pitchFamily="34" charset="0"/>
                <a:ea typeface="Calibri" panose="020F0502020204030204" pitchFamily="34" charset="0"/>
                <a:cs typeface="Calibri" panose="020F0502020204030204" pitchFamily="34" charset="0"/>
              </a:rPr>
              <a:t>() </a:t>
            </a:r>
            <a:r>
              <a:rPr lang="fr-CA" sz="1800" dirty="0">
                <a:effectLst/>
                <a:latin typeface="Candara" panose="020E0502030303020204" pitchFamily="34" charset="0"/>
                <a:ea typeface="Calibri" panose="020F0502020204030204" pitchFamily="34" charset="0"/>
                <a:cs typeface="Calibri" panose="020F0502020204030204" pitchFamily="34" charset="0"/>
              </a:rPr>
              <a:t>est verte et donc tout est passé. </a:t>
            </a:r>
          </a:p>
          <a:p>
            <a:pPr algn="just">
              <a:lnSpc>
                <a:spcPct val="115000"/>
              </a:lnSpc>
              <a:spcAft>
                <a:spcPts val="1000"/>
              </a:spcAft>
            </a:pPr>
            <a:endParaRPr lang="fr-CA" sz="1800" dirty="0">
              <a:effectLst/>
              <a:latin typeface="Candara" panose="020E0502030303020204" pitchFamily="34" charset="0"/>
              <a:ea typeface="Calibri" panose="020F0502020204030204" pitchFamily="34" charset="0"/>
              <a:cs typeface="Calibri" panose="020F0502020204030204" pitchFamily="34" charset="0"/>
            </a:endParaRPr>
          </a:p>
          <a:p>
            <a:pPr algn="just">
              <a:lnSpc>
                <a:spcPct val="115000"/>
              </a:lnSpc>
              <a:spcAft>
                <a:spcPts val="1000"/>
              </a:spcAft>
            </a:pPr>
            <a:endParaRPr lang="fr-CA" sz="1800" dirty="0">
              <a:effectLst/>
              <a:latin typeface="Candara" panose="020E0502030303020204" pitchFamily="34" charset="0"/>
              <a:ea typeface="Calibri" panose="020F0502020204030204" pitchFamily="34" charset="0"/>
              <a:cs typeface="Calibri" panose="020F0502020204030204" pitchFamily="34" charset="0"/>
            </a:endParaRPr>
          </a:p>
          <a:p>
            <a:pPr algn="just">
              <a:lnSpc>
                <a:spcPct val="115000"/>
              </a:lnSpc>
              <a:spcAft>
                <a:spcPts val="1000"/>
              </a:spcAft>
              <a:buFont typeface="Wingdings" panose="05000000000000000000" pitchFamily="2" charset="2"/>
              <a:buChar char="§"/>
            </a:pPr>
            <a:r>
              <a:rPr lang="fr-CA" sz="1800" dirty="0">
                <a:effectLst/>
                <a:latin typeface="Candara" panose="020E0502030303020204" pitchFamily="34" charset="0"/>
                <a:ea typeface="Calibri" panose="020F0502020204030204" pitchFamily="34" charset="0"/>
                <a:cs typeface="Calibri" panose="020F0502020204030204" pitchFamily="34" charset="0"/>
              </a:rPr>
              <a:t>On remarquera que dans la console, il est écrit test temps </a:t>
            </a:r>
            <a:r>
              <a:rPr lang="fr-CA" sz="1800" dirty="0" err="1">
                <a:effectLst/>
                <a:latin typeface="Candara" panose="020E0502030303020204" pitchFamily="34" charset="0"/>
                <a:ea typeface="Calibri" panose="020F0502020204030204" pitchFamily="34" charset="0"/>
                <a:cs typeface="Calibri" panose="020F0502020204030204" pitchFamily="34" charset="0"/>
              </a:rPr>
              <a:t>exec</a:t>
            </a:r>
            <a:r>
              <a:rPr lang="fr-CA" sz="1800" dirty="0">
                <a:effectLst/>
                <a:latin typeface="Candara" panose="020E0502030303020204" pitchFamily="34" charset="0"/>
                <a:ea typeface="Calibri" panose="020F0502020204030204" pitchFamily="34" charset="0"/>
                <a:cs typeface="Calibri" panose="020F0502020204030204" pitchFamily="34" charset="0"/>
              </a:rPr>
              <a:t>, ce qui prouve que l'exécution de l'exécutable qui était fourni à sous Windows a bien été réalisée</a:t>
            </a:r>
            <a:endParaRPr lang="fr-CA" sz="18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15000"/>
              </a:lnSpc>
              <a:spcAft>
                <a:spcPts val="1000"/>
              </a:spcAft>
            </a:pPr>
            <a:endParaRPr lang="fr-CA" sz="18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15000"/>
              </a:lnSpc>
              <a:spcAft>
                <a:spcPts val="1000"/>
              </a:spcAft>
              <a:buFont typeface="Wingdings" panose="05000000000000000000" pitchFamily="2" charset="2"/>
              <a:buChar char="§"/>
            </a:pPr>
            <a:endParaRPr lang="fr-CA"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1C054B9B-6AA6-4371-8891-1CFC5C889975}"/>
              </a:ext>
            </a:extLst>
          </p:cNvPr>
          <p:cNvSpPr>
            <a:spLocks noGrp="1"/>
          </p:cNvSpPr>
          <p:nvPr>
            <p:ph type="sldNum" sz="quarter" idx="12"/>
          </p:nvPr>
        </p:nvSpPr>
        <p:spPr/>
        <p:txBody>
          <a:bodyPr/>
          <a:lstStyle/>
          <a:p>
            <a:fld id="{8AD83B10-7DCD-4BA0-A126-91F042258B47}" type="slidenum">
              <a:rPr lang="fr-CA" smtClean="0"/>
              <a:t>82</a:t>
            </a:fld>
            <a:endParaRPr lang="fr-CA"/>
          </a:p>
        </p:txBody>
      </p:sp>
      <p:pic>
        <p:nvPicPr>
          <p:cNvPr id="5" name="Picture 4">
            <a:extLst>
              <a:ext uri="{FF2B5EF4-FFF2-40B4-BE49-F238E27FC236}">
                <a16:creationId xmlns:a16="http://schemas.microsoft.com/office/drawing/2014/main" id="{6F82EB31-6EA4-4A56-B3BC-2CBA7079857D}"/>
              </a:ext>
            </a:extLst>
          </p:cNvPr>
          <p:cNvPicPr>
            <a:picLocks noChangeAspect="1"/>
          </p:cNvPicPr>
          <p:nvPr/>
        </p:nvPicPr>
        <p:blipFill>
          <a:blip r:embed="rId2"/>
          <a:stretch>
            <a:fillRect/>
          </a:stretch>
        </p:blipFill>
        <p:spPr>
          <a:xfrm>
            <a:off x="3098688" y="4570784"/>
            <a:ext cx="1925241" cy="933450"/>
          </a:xfrm>
          <a:prstGeom prst="rect">
            <a:avLst/>
          </a:prstGeom>
        </p:spPr>
      </p:pic>
      <p:pic>
        <p:nvPicPr>
          <p:cNvPr id="7" name="Picture 6">
            <a:extLst>
              <a:ext uri="{FF2B5EF4-FFF2-40B4-BE49-F238E27FC236}">
                <a16:creationId xmlns:a16="http://schemas.microsoft.com/office/drawing/2014/main" id="{2792C86C-BE4E-42B5-945C-1E88338C1A49}"/>
              </a:ext>
            </a:extLst>
          </p:cNvPr>
          <p:cNvPicPr>
            <a:picLocks noChangeAspect="1"/>
          </p:cNvPicPr>
          <p:nvPr/>
        </p:nvPicPr>
        <p:blipFill>
          <a:blip r:embed="rId3"/>
          <a:stretch>
            <a:fillRect/>
          </a:stretch>
        </p:blipFill>
        <p:spPr>
          <a:xfrm>
            <a:off x="5133379" y="2487590"/>
            <a:ext cx="6409134" cy="739797"/>
          </a:xfrm>
          <a:prstGeom prst="rect">
            <a:avLst/>
          </a:prstGeom>
          <a:ln>
            <a:solidFill>
              <a:srgbClr val="0070C0"/>
            </a:solidFill>
          </a:ln>
        </p:spPr>
      </p:pic>
      <p:cxnSp>
        <p:nvCxnSpPr>
          <p:cNvPr id="9" name="Connector: Curved 8">
            <a:extLst>
              <a:ext uri="{FF2B5EF4-FFF2-40B4-BE49-F238E27FC236}">
                <a16:creationId xmlns:a16="http://schemas.microsoft.com/office/drawing/2014/main" id="{654D9695-7CBD-4D54-BA8E-E2A6F14F57B6}"/>
              </a:ext>
            </a:extLst>
          </p:cNvPr>
          <p:cNvCxnSpPr>
            <a:cxnSpLocks/>
          </p:cNvCxnSpPr>
          <p:nvPr/>
        </p:nvCxnSpPr>
        <p:spPr>
          <a:xfrm>
            <a:off x="2019300" y="2609850"/>
            <a:ext cx="2952750" cy="333375"/>
          </a:xfrm>
          <a:prstGeom prst="curvedConnector3">
            <a:avLst>
              <a:gd name="adj1" fmla="val 50000"/>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FBAB3FDE-6E8F-4FFF-B8EF-90590776A67C}"/>
              </a:ext>
            </a:extLst>
          </p:cNvPr>
          <p:cNvPicPr>
            <a:picLocks noChangeAspect="1"/>
          </p:cNvPicPr>
          <p:nvPr/>
        </p:nvPicPr>
        <p:blipFill>
          <a:blip r:embed="rId4"/>
          <a:stretch>
            <a:fillRect/>
          </a:stretch>
        </p:blipFill>
        <p:spPr>
          <a:xfrm>
            <a:off x="5791198" y="5788025"/>
            <a:ext cx="2123871" cy="937490"/>
          </a:xfrm>
          <a:prstGeom prst="rect">
            <a:avLst/>
          </a:prstGeom>
        </p:spPr>
      </p:pic>
      <p:pic>
        <p:nvPicPr>
          <p:cNvPr id="17" name="Picture 16">
            <a:extLst>
              <a:ext uri="{FF2B5EF4-FFF2-40B4-BE49-F238E27FC236}">
                <a16:creationId xmlns:a16="http://schemas.microsoft.com/office/drawing/2014/main" id="{AE0505D4-C711-4C78-B082-5A2A54A54386}"/>
              </a:ext>
            </a:extLst>
          </p:cNvPr>
          <p:cNvPicPr>
            <a:picLocks noChangeAspect="1"/>
          </p:cNvPicPr>
          <p:nvPr/>
        </p:nvPicPr>
        <p:blipFill>
          <a:blip r:embed="rId5"/>
          <a:stretch>
            <a:fillRect/>
          </a:stretch>
        </p:blipFill>
        <p:spPr>
          <a:xfrm>
            <a:off x="7441660" y="4335478"/>
            <a:ext cx="3643233" cy="1168756"/>
          </a:xfrm>
          <a:prstGeom prst="rect">
            <a:avLst/>
          </a:prstGeom>
        </p:spPr>
      </p:pic>
    </p:spTree>
    <p:extLst>
      <p:ext uri="{BB962C8B-B14F-4D97-AF65-F5344CB8AC3E}">
        <p14:creationId xmlns:p14="http://schemas.microsoft.com/office/powerpoint/2010/main" val="35613897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E9572-19A6-4870-9E26-E2921A4F363E}"/>
              </a:ext>
            </a:extLst>
          </p:cNvPr>
          <p:cNvSpPr>
            <a:spLocks noGrp="1"/>
          </p:cNvSpPr>
          <p:nvPr>
            <p:ph type="title"/>
          </p:nvPr>
        </p:nvSpPr>
        <p:spPr/>
        <p:txBody>
          <a:bodyPr/>
          <a:lstStyle/>
          <a:p>
            <a:endParaRPr lang="fr-CA"/>
          </a:p>
        </p:txBody>
      </p:sp>
      <p:sp>
        <p:nvSpPr>
          <p:cNvPr id="3" name="Content Placeholder 2">
            <a:extLst>
              <a:ext uri="{FF2B5EF4-FFF2-40B4-BE49-F238E27FC236}">
                <a16:creationId xmlns:a16="http://schemas.microsoft.com/office/drawing/2014/main" id="{DCF1885C-A33D-48D1-B342-E295FCAFCBC1}"/>
              </a:ext>
            </a:extLst>
          </p:cNvPr>
          <p:cNvSpPr>
            <a:spLocks noGrp="1"/>
          </p:cNvSpPr>
          <p:nvPr>
            <p:ph idx="1"/>
          </p:nvPr>
        </p:nvSpPr>
        <p:spPr/>
        <p:txBody>
          <a:bodyPr/>
          <a:lstStyle/>
          <a:p>
            <a:endParaRPr lang="fr-CA"/>
          </a:p>
        </p:txBody>
      </p:sp>
      <p:sp>
        <p:nvSpPr>
          <p:cNvPr id="4" name="Slide Number Placeholder 3">
            <a:extLst>
              <a:ext uri="{FF2B5EF4-FFF2-40B4-BE49-F238E27FC236}">
                <a16:creationId xmlns:a16="http://schemas.microsoft.com/office/drawing/2014/main" id="{EE365909-72F0-46FC-972F-29047DA43B08}"/>
              </a:ext>
            </a:extLst>
          </p:cNvPr>
          <p:cNvSpPr>
            <a:spLocks noGrp="1"/>
          </p:cNvSpPr>
          <p:nvPr>
            <p:ph type="sldNum" sz="quarter" idx="12"/>
          </p:nvPr>
        </p:nvSpPr>
        <p:spPr/>
        <p:txBody>
          <a:bodyPr/>
          <a:lstStyle/>
          <a:p>
            <a:fld id="{8AD83B10-7DCD-4BA0-A126-91F042258B47}" type="slidenum">
              <a:rPr lang="fr-CA" smtClean="0"/>
              <a:t>83</a:t>
            </a:fld>
            <a:endParaRPr lang="fr-CA"/>
          </a:p>
        </p:txBody>
      </p:sp>
      <p:pic>
        <p:nvPicPr>
          <p:cNvPr id="5" name="Picture 4">
            <a:extLst>
              <a:ext uri="{FF2B5EF4-FFF2-40B4-BE49-F238E27FC236}">
                <a16:creationId xmlns:a16="http://schemas.microsoft.com/office/drawing/2014/main" id="{8F8A4F50-C3F3-46FC-B6D3-F11D8C90F642}"/>
              </a:ext>
            </a:extLst>
          </p:cNvPr>
          <p:cNvPicPr>
            <a:picLocks noChangeAspect="1"/>
          </p:cNvPicPr>
          <p:nvPr/>
        </p:nvPicPr>
        <p:blipFill>
          <a:blip r:embed="rId2"/>
          <a:stretch>
            <a:fillRect/>
          </a:stretch>
        </p:blipFill>
        <p:spPr>
          <a:xfrm>
            <a:off x="1308268" y="3326455"/>
            <a:ext cx="9305925" cy="2495550"/>
          </a:xfrm>
          <a:prstGeom prst="rect">
            <a:avLst/>
          </a:prstGeom>
        </p:spPr>
      </p:pic>
    </p:spTree>
    <p:extLst>
      <p:ext uri="{BB962C8B-B14F-4D97-AF65-F5344CB8AC3E}">
        <p14:creationId xmlns:p14="http://schemas.microsoft.com/office/powerpoint/2010/main" val="42267500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E01C-6C02-42FF-8C44-C48958AFBB65}"/>
              </a:ext>
            </a:extLst>
          </p:cNvPr>
          <p:cNvSpPr>
            <a:spLocks noGrp="1"/>
          </p:cNvSpPr>
          <p:nvPr>
            <p:ph type="title"/>
          </p:nvPr>
        </p:nvSpPr>
        <p:spPr/>
        <p:txBody>
          <a:bodyPr/>
          <a:lstStyle/>
          <a:p>
            <a:pPr algn="ctr"/>
            <a:r>
              <a:rPr lang="fr-CA" sz="4400" dirty="0">
                <a:highlight>
                  <a:srgbClr val="FFFF00"/>
                </a:highlight>
                <a:latin typeface="Candara" panose="020E0502030303020204" pitchFamily="34" charset="0"/>
              </a:rPr>
              <a:t>Les assomptions</a:t>
            </a:r>
            <a:endParaRPr lang="fr-CA" dirty="0"/>
          </a:p>
        </p:txBody>
      </p:sp>
      <p:sp>
        <p:nvSpPr>
          <p:cNvPr id="3" name="Content Placeholder 2">
            <a:extLst>
              <a:ext uri="{FF2B5EF4-FFF2-40B4-BE49-F238E27FC236}">
                <a16:creationId xmlns:a16="http://schemas.microsoft.com/office/drawing/2014/main" id="{776000FD-8776-4C79-8929-3980011D649C}"/>
              </a:ext>
            </a:extLst>
          </p:cNvPr>
          <p:cNvSpPr>
            <a:spLocks noGrp="1"/>
          </p:cNvSpPr>
          <p:nvPr>
            <p:ph idx="1"/>
          </p:nvPr>
        </p:nvSpPr>
        <p:spPr/>
        <p:txBody>
          <a:bodyPr/>
          <a:lstStyle/>
          <a:p>
            <a:endParaRPr lang="fr-CA"/>
          </a:p>
        </p:txBody>
      </p:sp>
      <p:sp>
        <p:nvSpPr>
          <p:cNvPr id="4" name="Slide Number Placeholder 3">
            <a:extLst>
              <a:ext uri="{FF2B5EF4-FFF2-40B4-BE49-F238E27FC236}">
                <a16:creationId xmlns:a16="http://schemas.microsoft.com/office/drawing/2014/main" id="{1C054B9B-6AA6-4371-8891-1CFC5C889975}"/>
              </a:ext>
            </a:extLst>
          </p:cNvPr>
          <p:cNvSpPr>
            <a:spLocks noGrp="1"/>
          </p:cNvSpPr>
          <p:nvPr>
            <p:ph type="sldNum" sz="quarter" idx="12"/>
          </p:nvPr>
        </p:nvSpPr>
        <p:spPr/>
        <p:txBody>
          <a:bodyPr/>
          <a:lstStyle/>
          <a:p>
            <a:fld id="{8AD83B10-7DCD-4BA0-A126-91F042258B47}" type="slidenum">
              <a:rPr lang="fr-CA" smtClean="0"/>
              <a:t>84</a:t>
            </a:fld>
            <a:endParaRPr lang="fr-CA"/>
          </a:p>
        </p:txBody>
      </p:sp>
      <p:pic>
        <p:nvPicPr>
          <p:cNvPr id="6" name="Picture 5">
            <a:extLst>
              <a:ext uri="{FF2B5EF4-FFF2-40B4-BE49-F238E27FC236}">
                <a16:creationId xmlns:a16="http://schemas.microsoft.com/office/drawing/2014/main" id="{3B2F6DE3-7CEA-4F65-B7D1-DA69B55BCF69}"/>
              </a:ext>
            </a:extLst>
          </p:cNvPr>
          <p:cNvPicPr>
            <a:picLocks noChangeAspect="1"/>
          </p:cNvPicPr>
          <p:nvPr/>
        </p:nvPicPr>
        <p:blipFill>
          <a:blip r:embed="rId2"/>
          <a:stretch>
            <a:fillRect/>
          </a:stretch>
        </p:blipFill>
        <p:spPr>
          <a:xfrm>
            <a:off x="517545" y="136525"/>
            <a:ext cx="11156910" cy="5712100"/>
          </a:xfrm>
          <a:prstGeom prst="rect">
            <a:avLst/>
          </a:prstGeom>
          <a:ln w="19050">
            <a:solidFill>
              <a:schemeClr val="tx1"/>
            </a:solidFill>
          </a:ln>
        </p:spPr>
      </p:pic>
      <p:pic>
        <p:nvPicPr>
          <p:cNvPr id="8" name="Picture 7">
            <a:extLst>
              <a:ext uri="{FF2B5EF4-FFF2-40B4-BE49-F238E27FC236}">
                <a16:creationId xmlns:a16="http://schemas.microsoft.com/office/drawing/2014/main" id="{D3792C5D-91ED-49FA-999E-B6A57FF33380}"/>
              </a:ext>
            </a:extLst>
          </p:cNvPr>
          <p:cNvPicPr>
            <a:picLocks noChangeAspect="1"/>
          </p:cNvPicPr>
          <p:nvPr/>
        </p:nvPicPr>
        <p:blipFill>
          <a:blip r:embed="rId3"/>
          <a:stretch>
            <a:fillRect/>
          </a:stretch>
        </p:blipFill>
        <p:spPr>
          <a:xfrm>
            <a:off x="2370205" y="5983562"/>
            <a:ext cx="9591675" cy="752475"/>
          </a:xfrm>
          <a:prstGeom prst="rect">
            <a:avLst/>
          </a:prstGeom>
          <a:ln w="19050">
            <a:solidFill>
              <a:schemeClr val="tx1"/>
            </a:solidFill>
          </a:ln>
        </p:spPr>
      </p:pic>
      <p:cxnSp>
        <p:nvCxnSpPr>
          <p:cNvPr id="11" name="Straight Arrow Connector 10">
            <a:extLst>
              <a:ext uri="{FF2B5EF4-FFF2-40B4-BE49-F238E27FC236}">
                <a16:creationId xmlns:a16="http://schemas.microsoft.com/office/drawing/2014/main" id="{CE216BF2-966A-440D-9682-8C8CCF94476E}"/>
              </a:ext>
            </a:extLst>
          </p:cNvPr>
          <p:cNvCxnSpPr>
            <a:cxnSpLocks/>
          </p:cNvCxnSpPr>
          <p:nvPr/>
        </p:nvCxnSpPr>
        <p:spPr>
          <a:xfrm>
            <a:off x="3105150" y="4552950"/>
            <a:ext cx="0" cy="1251225"/>
          </a:xfrm>
          <a:prstGeom prst="straightConnector1">
            <a:avLst/>
          </a:prstGeom>
          <a:ln w="28575">
            <a:tailEnd type="triangle"/>
          </a:ln>
        </p:spPr>
        <p:style>
          <a:lnRef idx="2">
            <a:schemeClr val="accent2"/>
          </a:lnRef>
          <a:fillRef idx="0">
            <a:schemeClr val="accent2"/>
          </a:fillRef>
          <a:effectRef idx="1">
            <a:schemeClr val="accent2"/>
          </a:effectRef>
          <a:fontRef idx="minor">
            <a:schemeClr val="tx1"/>
          </a:fontRef>
        </p:style>
      </p:cxnSp>
      <p:pic>
        <p:nvPicPr>
          <p:cNvPr id="16" name="Picture 15">
            <a:extLst>
              <a:ext uri="{FF2B5EF4-FFF2-40B4-BE49-F238E27FC236}">
                <a16:creationId xmlns:a16="http://schemas.microsoft.com/office/drawing/2014/main" id="{10926F74-2A7D-47A9-B9F3-DDE4815CD9BA}"/>
              </a:ext>
            </a:extLst>
          </p:cNvPr>
          <p:cNvPicPr>
            <a:picLocks noChangeAspect="1"/>
          </p:cNvPicPr>
          <p:nvPr/>
        </p:nvPicPr>
        <p:blipFill>
          <a:blip r:embed="rId4"/>
          <a:stretch>
            <a:fillRect/>
          </a:stretch>
        </p:blipFill>
        <p:spPr>
          <a:xfrm>
            <a:off x="8337510" y="3143250"/>
            <a:ext cx="3657600" cy="1333500"/>
          </a:xfrm>
          <a:prstGeom prst="rect">
            <a:avLst/>
          </a:prstGeom>
          <a:ln w="19050">
            <a:solidFill>
              <a:schemeClr val="tx1"/>
            </a:solidFill>
          </a:ln>
        </p:spPr>
      </p:pic>
      <p:pic>
        <p:nvPicPr>
          <p:cNvPr id="18" name="Picture 17">
            <a:extLst>
              <a:ext uri="{FF2B5EF4-FFF2-40B4-BE49-F238E27FC236}">
                <a16:creationId xmlns:a16="http://schemas.microsoft.com/office/drawing/2014/main" id="{3B415991-5505-499E-991B-A2F48428DBE3}"/>
              </a:ext>
            </a:extLst>
          </p:cNvPr>
          <p:cNvPicPr>
            <a:picLocks noChangeAspect="1"/>
          </p:cNvPicPr>
          <p:nvPr/>
        </p:nvPicPr>
        <p:blipFill>
          <a:blip r:embed="rId5"/>
          <a:stretch>
            <a:fillRect/>
          </a:stretch>
        </p:blipFill>
        <p:spPr>
          <a:xfrm>
            <a:off x="10199755" y="1576388"/>
            <a:ext cx="1762125" cy="685800"/>
          </a:xfrm>
          <a:prstGeom prst="rect">
            <a:avLst/>
          </a:prstGeom>
          <a:ln w="19050">
            <a:solidFill>
              <a:schemeClr val="tx1"/>
            </a:solidFill>
          </a:ln>
        </p:spPr>
      </p:pic>
    </p:spTree>
    <p:extLst>
      <p:ext uri="{BB962C8B-B14F-4D97-AF65-F5344CB8AC3E}">
        <p14:creationId xmlns:p14="http://schemas.microsoft.com/office/powerpoint/2010/main" val="24253825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F335-144F-413C-BE87-5708A70E5545}"/>
              </a:ext>
            </a:extLst>
          </p:cNvPr>
          <p:cNvSpPr>
            <a:spLocks noGrp="1"/>
          </p:cNvSpPr>
          <p:nvPr>
            <p:ph type="title"/>
          </p:nvPr>
        </p:nvSpPr>
        <p:spPr/>
        <p:txBody>
          <a:bodyPr>
            <a:normAutofit/>
          </a:bodyPr>
          <a:lstStyle/>
          <a:p>
            <a:pPr algn="ctr"/>
            <a:r>
              <a:rPr lang="fr-CA" sz="3600" dirty="0">
                <a:latin typeface="Candara" panose="020E0502030303020204" pitchFamily="34" charset="0"/>
              </a:rPr>
              <a:t>PLAN DE LA PRÉSENTATION (semaine du 26 août)</a:t>
            </a:r>
          </a:p>
        </p:txBody>
      </p:sp>
      <p:graphicFrame>
        <p:nvGraphicFramePr>
          <p:cNvPr id="4" name="Content Placeholder 3">
            <a:extLst>
              <a:ext uri="{FF2B5EF4-FFF2-40B4-BE49-F238E27FC236}">
                <a16:creationId xmlns:a16="http://schemas.microsoft.com/office/drawing/2014/main" id="{68516FCB-11FA-49FB-8194-26AF22C7EFAB}"/>
              </a:ext>
            </a:extLst>
          </p:cNvPr>
          <p:cNvGraphicFramePr>
            <a:graphicFrameLocks noGrp="1"/>
          </p:cNvGraphicFramePr>
          <p:nvPr>
            <p:ph idx="1"/>
            <p:extLst>
              <p:ext uri="{D42A27DB-BD31-4B8C-83A1-F6EECF244321}">
                <p14:modId xmlns:p14="http://schemas.microsoft.com/office/powerpoint/2010/main" val="14738810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49C341F1-221A-49D7-9241-AB83E16D2F2C}"/>
              </a:ext>
            </a:extLst>
          </p:cNvPr>
          <p:cNvSpPr>
            <a:spLocks noGrp="1"/>
          </p:cNvSpPr>
          <p:nvPr>
            <p:ph type="sldNum" sz="quarter" idx="12"/>
          </p:nvPr>
        </p:nvSpPr>
        <p:spPr/>
        <p:txBody>
          <a:bodyPr/>
          <a:lstStyle/>
          <a:p>
            <a:fld id="{8AD83B10-7DCD-4BA0-A126-91F042258B47}" type="slidenum">
              <a:rPr lang="fr-CA" smtClean="0"/>
              <a:t>85</a:t>
            </a:fld>
            <a:endParaRPr lang="fr-CA"/>
          </a:p>
        </p:txBody>
      </p:sp>
    </p:spTree>
    <p:extLst>
      <p:ext uri="{BB962C8B-B14F-4D97-AF65-F5344CB8AC3E}">
        <p14:creationId xmlns:p14="http://schemas.microsoft.com/office/powerpoint/2010/main" val="23286992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E01C-6C02-42FF-8C44-C48958AFBB65}"/>
              </a:ext>
            </a:extLst>
          </p:cNvPr>
          <p:cNvSpPr>
            <a:spLocks noGrp="1"/>
          </p:cNvSpPr>
          <p:nvPr>
            <p:ph type="title"/>
          </p:nvPr>
        </p:nvSpPr>
        <p:spPr/>
        <p:txBody>
          <a:bodyPr/>
          <a:lstStyle/>
          <a:p>
            <a:pPr algn="ctr"/>
            <a:r>
              <a:rPr lang="fr-CA" sz="4400" dirty="0">
                <a:highlight>
                  <a:srgbClr val="FFFF00"/>
                </a:highlight>
                <a:latin typeface="Candara" panose="020E0502030303020204" pitchFamily="34" charset="0"/>
              </a:rPr>
              <a:t>L’exécution conditionnelle</a:t>
            </a:r>
            <a:endParaRPr lang="fr-CA" dirty="0"/>
          </a:p>
        </p:txBody>
      </p:sp>
      <p:sp>
        <p:nvSpPr>
          <p:cNvPr id="4" name="Slide Number Placeholder 3">
            <a:extLst>
              <a:ext uri="{FF2B5EF4-FFF2-40B4-BE49-F238E27FC236}">
                <a16:creationId xmlns:a16="http://schemas.microsoft.com/office/drawing/2014/main" id="{1C054B9B-6AA6-4371-8891-1CFC5C889975}"/>
              </a:ext>
            </a:extLst>
          </p:cNvPr>
          <p:cNvSpPr>
            <a:spLocks noGrp="1"/>
          </p:cNvSpPr>
          <p:nvPr>
            <p:ph type="sldNum" sz="quarter" idx="12"/>
          </p:nvPr>
        </p:nvSpPr>
        <p:spPr/>
        <p:txBody>
          <a:bodyPr/>
          <a:lstStyle/>
          <a:p>
            <a:fld id="{8AD83B10-7DCD-4BA0-A126-91F042258B47}" type="slidenum">
              <a:rPr lang="fr-CA" smtClean="0"/>
              <a:t>86</a:t>
            </a:fld>
            <a:endParaRPr lang="fr-CA"/>
          </a:p>
        </p:txBody>
      </p:sp>
      <p:pic>
        <p:nvPicPr>
          <p:cNvPr id="6" name="Picture 5">
            <a:extLst>
              <a:ext uri="{FF2B5EF4-FFF2-40B4-BE49-F238E27FC236}">
                <a16:creationId xmlns:a16="http://schemas.microsoft.com/office/drawing/2014/main" id="{7F0723C1-1DF2-4B63-93F9-BF1B227B7EE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302617" y="1690688"/>
            <a:ext cx="9586766" cy="4712139"/>
          </a:xfrm>
          <a:prstGeom prst="rect">
            <a:avLst/>
          </a:prstGeom>
        </p:spPr>
      </p:pic>
    </p:spTree>
    <p:extLst>
      <p:ext uri="{BB962C8B-B14F-4D97-AF65-F5344CB8AC3E}">
        <p14:creationId xmlns:p14="http://schemas.microsoft.com/office/powerpoint/2010/main" val="17012860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E01C-6C02-42FF-8C44-C48958AFBB65}"/>
              </a:ext>
            </a:extLst>
          </p:cNvPr>
          <p:cNvSpPr>
            <a:spLocks noGrp="1"/>
          </p:cNvSpPr>
          <p:nvPr>
            <p:ph type="title"/>
          </p:nvPr>
        </p:nvSpPr>
        <p:spPr/>
        <p:txBody>
          <a:bodyPr/>
          <a:lstStyle/>
          <a:p>
            <a:pPr algn="ctr"/>
            <a:r>
              <a:rPr lang="fr-CA" sz="4400" dirty="0">
                <a:highlight>
                  <a:srgbClr val="FFFF00"/>
                </a:highlight>
                <a:latin typeface="Candara" panose="020E0502030303020204" pitchFamily="34" charset="0"/>
              </a:rPr>
              <a:t>L’exécution conditionnelle</a:t>
            </a:r>
            <a:endParaRPr lang="fr-CA" dirty="0"/>
          </a:p>
        </p:txBody>
      </p:sp>
      <p:sp>
        <p:nvSpPr>
          <p:cNvPr id="3" name="Content Placeholder 2">
            <a:extLst>
              <a:ext uri="{FF2B5EF4-FFF2-40B4-BE49-F238E27FC236}">
                <a16:creationId xmlns:a16="http://schemas.microsoft.com/office/drawing/2014/main" id="{776000FD-8776-4C79-8929-3980011D649C}"/>
              </a:ext>
            </a:extLst>
          </p:cNvPr>
          <p:cNvSpPr>
            <a:spLocks noGrp="1"/>
          </p:cNvSpPr>
          <p:nvPr>
            <p:ph idx="1"/>
          </p:nvPr>
        </p:nvSpPr>
        <p:spPr/>
        <p:txBody>
          <a:bodyPr/>
          <a:lstStyle/>
          <a:p>
            <a:pPr algn="just"/>
            <a:r>
              <a:rPr lang="fr-CA" dirty="0">
                <a:latin typeface="Candara" panose="020E0502030303020204" pitchFamily="34" charset="0"/>
              </a:rPr>
              <a:t>Évaluation formative : fournir des exemples pour l’exécution conditionnelle.</a:t>
            </a:r>
          </a:p>
        </p:txBody>
      </p:sp>
      <p:sp>
        <p:nvSpPr>
          <p:cNvPr id="4" name="Slide Number Placeholder 3">
            <a:extLst>
              <a:ext uri="{FF2B5EF4-FFF2-40B4-BE49-F238E27FC236}">
                <a16:creationId xmlns:a16="http://schemas.microsoft.com/office/drawing/2014/main" id="{1C054B9B-6AA6-4371-8891-1CFC5C889975}"/>
              </a:ext>
            </a:extLst>
          </p:cNvPr>
          <p:cNvSpPr>
            <a:spLocks noGrp="1"/>
          </p:cNvSpPr>
          <p:nvPr>
            <p:ph type="sldNum" sz="quarter" idx="12"/>
          </p:nvPr>
        </p:nvSpPr>
        <p:spPr/>
        <p:txBody>
          <a:bodyPr/>
          <a:lstStyle/>
          <a:p>
            <a:fld id="{8AD83B10-7DCD-4BA0-A126-91F042258B47}" type="slidenum">
              <a:rPr lang="fr-CA" smtClean="0"/>
              <a:t>87</a:t>
            </a:fld>
            <a:endParaRPr lang="fr-CA"/>
          </a:p>
        </p:txBody>
      </p:sp>
    </p:spTree>
    <p:extLst>
      <p:ext uri="{BB962C8B-B14F-4D97-AF65-F5344CB8AC3E}">
        <p14:creationId xmlns:p14="http://schemas.microsoft.com/office/powerpoint/2010/main" val="29145785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F335-144F-413C-BE87-5708A70E5545}"/>
              </a:ext>
            </a:extLst>
          </p:cNvPr>
          <p:cNvSpPr>
            <a:spLocks noGrp="1"/>
          </p:cNvSpPr>
          <p:nvPr>
            <p:ph type="title"/>
          </p:nvPr>
        </p:nvSpPr>
        <p:spPr/>
        <p:txBody>
          <a:bodyPr>
            <a:normAutofit/>
          </a:bodyPr>
          <a:lstStyle/>
          <a:p>
            <a:pPr algn="ctr"/>
            <a:r>
              <a:rPr lang="fr-CA" sz="3600" dirty="0">
                <a:latin typeface="Candara" panose="020E0502030303020204" pitchFamily="34" charset="0"/>
              </a:rPr>
              <a:t>PLAN DE LA PRÉSENTATION (semaine du 26 août)</a:t>
            </a:r>
          </a:p>
        </p:txBody>
      </p:sp>
      <p:graphicFrame>
        <p:nvGraphicFramePr>
          <p:cNvPr id="4" name="Content Placeholder 3">
            <a:extLst>
              <a:ext uri="{FF2B5EF4-FFF2-40B4-BE49-F238E27FC236}">
                <a16:creationId xmlns:a16="http://schemas.microsoft.com/office/drawing/2014/main" id="{68516FCB-11FA-49FB-8194-26AF22C7EFAB}"/>
              </a:ext>
            </a:extLst>
          </p:cNvPr>
          <p:cNvGraphicFramePr>
            <a:graphicFrameLocks noGrp="1"/>
          </p:cNvGraphicFramePr>
          <p:nvPr>
            <p:ph idx="1"/>
            <p:extLst>
              <p:ext uri="{D42A27DB-BD31-4B8C-83A1-F6EECF244321}">
                <p14:modId xmlns:p14="http://schemas.microsoft.com/office/powerpoint/2010/main" val="27279245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49C341F1-221A-49D7-9241-AB83E16D2F2C}"/>
              </a:ext>
            </a:extLst>
          </p:cNvPr>
          <p:cNvSpPr>
            <a:spLocks noGrp="1"/>
          </p:cNvSpPr>
          <p:nvPr>
            <p:ph type="sldNum" sz="quarter" idx="12"/>
          </p:nvPr>
        </p:nvSpPr>
        <p:spPr/>
        <p:txBody>
          <a:bodyPr/>
          <a:lstStyle/>
          <a:p>
            <a:fld id="{8AD83B10-7DCD-4BA0-A126-91F042258B47}" type="slidenum">
              <a:rPr lang="fr-CA" smtClean="0"/>
              <a:t>88</a:t>
            </a:fld>
            <a:endParaRPr lang="fr-CA"/>
          </a:p>
        </p:txBody>
      </p:sp>
    </p:spTree>
    <p:extLst>
      <p:ext uri="{BB962C8B-B14F-4D97-AF65-F5344CB8AC3E}">
        <p14:creationId xmlns:p14="http://schemas.microsoft.com/office/powerpoint/2010/main" val="34263583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E01C-6C02-42FF-8C44-C48958AFBB65}"/>
              </a:ext>
            </a:extLst>
          </p:cNvPr>
          <p:cNvSpPr>
            <a:spLocks noGrp="1"/>
          </p:cNvSpPr>
          <p:nvPr>
            <p:ph type="title"/>
          </p:nvPr>
        </p:nvSpPr>
        <p:spPr/>
        <p:txBody>
          <a:bodyPr/>
          <a:lstStyle/>
          <a:p>
            <a:pPr algn="ctr"/>
            <a:r>
              <a:rPr lang="fr-CA" sz="4400" kern="1200" dirty="0">
                <a:solidFill>
                  <a:prstClr val="black">
                    <a:hueOff val="0"/>
                    <a:satOff val="0"/>
                    <a:lumOff val="0"/>
                    <a:alphaOff val="0"/>
                  </a:prstClr>
                </a:solidFill>
                <a:highlight>
                  <a:srgbClr val="FFFF00"/>
                </a:highlight>
                <a:latin typeface="Candara" panose="020E0502030303020204" pitchFamily="34" charset="0"/>
                <a:ea typeface="+mn-ea"/>
                <a:cs typeface="+mn-cs"/>
              </a:rPr>
              <a:t>Les fabriques de tests</a:t>
            </a:r>
            <a:endParaRPr lang="fr-CA" dirty="0">
              <a:highlight>
                <a:srgbClr val="FFFF00"/>
              </a:highlight>
            </a:endParaRPr>
          </a:p>
        </p:txBody>
      </p:sp>
      <p:sp>
        <p:nvSpPr>
          <p:cNvPr id="3" name="Content Placeholder 2">
            <a:extLst>
              <a:ext uri="{FF2B5EF4-FFF2-40B4-BE49-F238E27FC236}">
                <a16:creationId xmlns:a16="http://schemas.microsoft.com/office/drawing/2014/main" id="{776000FD-8776-4C79-8929-3980011D649C}"/>
              </a:ext>
            </a:extLst>
          </p:cNvPr>
          <p:cNvSpPr>
            <a:spLocks noGrp="1"/>
          </p:cNvSpPr>
          <p:nvPr>
            <p:ph idx="1"/>
          </p:nvPr>
        </p:nvSpPr>
        <p:spPr/>
        <p:txBody>
          <a:bodyPr/>
          <a:lstStyle/>
          <a:p>
            <a:endParaRPr lang="fr-CA"/>
          </a:p>
        </p:txBody>
      </p:sp>
      <p:sp>
        <p:nvSpPr>
          <p:cNvPr id="4" name="Slide Number Placeholder 3">
            <a:extLst>
              <a:ext uri="{FF2B5EF4-FFF2-40B4-BE49-F238E27FC236}">
                <a16:creationId xmlns:a16="http://schemas.microsoft.com/office/drawing/2014/main" id="{1C054B9B-6AA6-4371-8891-1CFC5C889975}"/>
              </a:ext>
            </a:extLst>
          </p:cNvPr>
          <p:cNvSpPr>
            <a:spLocks noGrp="1"/>
          </p:cNvSpPr>
          <p:nvPr>
            <p:ph type="sldNum" sz="quarter" idx="12"/>
          </p:nvPr>
        </p:nvSpPr>
        <p:spPr/>
        <p:txBody>
          <a:bodyPr/>
          <a:lstStyle/>
          <a:p>
            <a:fld id="{8AD83B10-7DCD-4BA0-A126-91F042258B47}" type="slidenum">
              <a:rPr lang="fr-CA" smtClean="0"/>
              <a:t>89</a:t>
            </a:fld>
            <a:endParaRPr lang="fr-CA"/>
          </a:p>
        </p:txBody>
      </p:sp>
      <p:pic>
        <p:nvPicPr>
          <p:cNvPr id="6" name="Picture 5">
            <a:extLst>
              <a:ext uri="{FF2B5EF4-FFF2-40B4-BE49-F238E27FC236}">
                <a16:creationId xmlns:a16="http://schemas.microsoft.com/office/drawing/2014/main" id="{74B496E4-483D-47E0-9AEC-0D0CC359C31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03634" y="1563259"/>
            <a:ext cx="10650166" cy="5158216"/>
          </a:xfrm>
          <a:prstGeom prst="rect">
            <a:avLst/>
          </a:prstGeom>
        </p:spPr>
      </p:pic>
    </p:spTree>
    <p:extLst>
      <p:ext uri="{BB962C8B-B14F-4D97-AF65-F5344CB8AC3E}">
        <p14:creationId xmlns:p14="http://schemas.microsoft.com/office/powerpoint/2010/main" val="2699379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8EE0EB-6B63-4624-8ABE-A575822ADD7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1076622" y="1304925"/>
            <a:ext cx="10038755" cy="2933700"/>
          </a:xfrm>
          <a:prstGeom prst="rect">
            <a:avLst/>
          </a:prstGeom>
        </p:spPr>
      </p:pic>
      <p:sp>
        <p:nvSpPr>
          <p:cNvPr id="2" name="Slide Number Placeholder 1">
            <a:extLst>
              <a:ext uri="{FF2B5EF4-FFF2-40B4-BE49-F238E27FC236}">
                <a16:creationId xmlns:a16="http://schemas.microsoft.com/office/drawing/2014/main" id="{04CDBE1D-9722-4864-BAF8-62839187FE68}"/>
              </a:ext>
            </a:extLst>
          </p:cNvPr>
          <p:cNvSpPr>
            <a:spLocks noGrp="1"/>
          </p:cNvSpPr>
          <p:nvPr>
            <p:ph type="sldNum" sz="quarter" idx="12"/>
          </p:nvPr>
        </p:nvSpPr>
        <p:spPr/>
        <p:txBody>
          <a:bodyPr/>
          <a:lstStyle/>
          <a:p>
            <a:fld id="{8AD83B10-7DCD-4BA0-A126-91F042258B47}" type="slidenum">
              <a:rPr lang="fr-CA" smtClean="0"/>
              <a:t>9</a:t>
            </a:fld>
            <a:endParaRPr lang="fr-CA"/>
          </a:p>
        </p:txBody>
      </p:sp>
    </p:spTree>
    <p:extLst>
      <p:ext uri="{BB962C8B-B14F-4D97-AF65-F5344CB8AC3E}">
        <p14:creationId xmlns:p14="http://schemas.microsoft.com/office/powerpoint/2010/main" val="12971279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E01C-6C02-42FF-8C44-C48958AFBB65}"/>
              </a:ext>
            </a:extLst>
          </p:cNvPr>
          <p:cNvSpPr>
            <a:spLocks noGrp="1"/>
          </p:cNvSpPr>
          <p:nvPr>
            <p:ph type="title"/>
          </p:nvPr>
        </p:nvSpPr>
        <p:spPr/>
        <p:txBody>
          <a:bodyPr/>
          <a:lstStyle/>
          <a:p>
            <a:pPr algn="ctr"/>
            <a:r>
              <a:rPr lang="fr-CA" sz="4400" kern="1200" dirty="0">
                <a:solidFill>
                  <a:prstClr val="black">
                    <a:hueOff val="0"/>
                    <a:satOff val="0"/>
                    <a:lumOff val="0"/>
                    <a:alphaOff val="0"/>
                  </a:prstClr>
                </a:solidFill>
                <a:highlight>
                  <a:srgbClr val="FFFF00"/>
                </a:highlight>
                <a:latin typeface="Candara" panose="020E0502030303020204" pitchFamily="34" charset="0"/>
                <a:ea typeface="+mn-ea"/>
                <a:cs typeface="+mn-cs"/>
              </a:rPr>
              <a:t>Les fabriques de tests</a:t>
            </a:r>
            <a:endParaRPr lang="fr-CA" dirty="0">
              <a:highlight>
                <a:srgbClr val="FFFF00"/>
              </a:highlight>
            </a:endParaRPr>
          </a:p>
        </p:txBody>
      </p:sp>
      <p:sp>
        <p:nvSpPr>
          <p:cNvPr id="3" name="Content Placeholder 2">
            <a:extLst>
              <a:ext uri="{FF2B5EF4-FFF2-40B4-BE49-F238E27FC236}">
                <a16:creationId xmlns:a16="http://schemas.microsoft.com/office/drawing/2014/main" id="{776000FD-8776-4C79-8929-3980011D649C}"/>
              </a:ext>
            </a:extLst>
          </p:cNvPr>
          <p:cNvSpPr>
            <a:spLocks noGrp="1"/>
          </p:cNvSpPr>
          <p:nvPr>
            <p:ph idx="1"/>
          </p:nvPr>
        </p:nvSpPr>
        <p:spPr/>
        <p:txBody>
          <a:bodyPr/>
          <a:lstStyle/>
          <a:p>
            <a:endParaRPr lang="fr-CA"/>
          </a:p>
        </p:txBody>
      </p:sp>
      <p:sp>
        <p:nvSpPr>
          <p:cNvPr id="4" name="Slide Number Placeholder 3">
            <a:extLst>
              <a:ext uri="{FF2B5EF4-FFF2-40B4-BE49-F238E27FC236}">
                <a16:creationId xmlns:a16="http://schemas.microsoft.com/office/drawing/2014/main" id="{1C054B9B-6AA6-4371-8891-1CFC5C889975}"/>
              </a:ext>
            </a:extLst>
          </p:cNvPr>
          <p:cNvSpPr>
            <a:spLocks noGrp="1"/>
          </p:cNvSpPr>
          <p:nvPr>
            <p:ph type="sldNum" sz="quarter" idx="12"/>
          </p:nvPr>
        </p:nvSpPr>
        <p:spPr/>
        <p:txBody>
          <a:bodyPr/>
          <a:lstStyle/>
          <a:p>
            <a:fld id="{8AD83B10-7DCD-4BA0-A126-91F042258B47}" type="slidenum">
              <a:rPr lang="fr-CA" smtClean="0"/>
              <a:t>90</a:t>
            </a:fld>
            <a:endParaRPr lang="fr-CA"/>
          </a:p>
        </p:txBody>
      </p:sp>
      <p:pic>
        <p:nvPicPr>
          <p:cNvPr id="6" name="Picture 5">
            <a:extLst>
              <a:ext uri="{FF2B5EF4-FFF2-40B4-BE49-F238E27FC236}">
                <a16:creationId xmlns:a16="http://schemas.microsoft.com/office/drawing/2014/main" id="{72BB1CDF-61A0-4B1D-A9AD-7F5A54B99162}"/>
              </a:ext>
            </a:extLst>
          </p:cNvPr>
          <p:cNvPicPr>
            <a:picLocks noChangeAspect="1"/>
          </p:cNvPicPr>
          <p:nvPr/>
        </p:nvPicPr>
        <p:blipFill>
          <a:blip r:embed="rId2"/>
          <a:stretch>
            <a:fillRect/>
          </a:stretch>
        </p:blipFill>
        <p:spPr>
          <a:xfrm>
            <a:off x="214009" y="1842472"/>
            <a:ext cx="12192000" cy="4317644"/>
          </a:xfrm>
          <a:prstGeom prst="rect">
            <a:avLst/>
          </a:prstGeom>
        </p:spPr>
      </p:pic>
    </p:spTree>
    <p:extLst>
      <p:ext uri="{BB962C8B-B14F-4D97-AF65-F5344CB8AC3E}">
        <p14:creationId xmlns:p14="http://schemas.microsoft.com/office/powerpoint/2010/main" val="14081656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CB157-FDC8-4DC5-88E9-79101374EBA3}"/>
              </a:ext>
            </a:extLst>
          </p:cNvPr>
          <p:cNvSpPr>
            <a:spLocks noGrp="1"/>
          </p:cNvSpPr>
          <p:nvPr>
            <p:ph type="title"/>
          </p:nvPr>
        </p:nvSpPr>
        <p:spPr/>
        <p:txBody>
          <a:bodyPr/>
          <a:lstStyle/>
          <a:p>
            <a:pPr algn="ctr"/>
            <a:r>
              <a:rPr lang="fr-CA" sz="4400" kern="1200" dirty="0">
                <a:solidFill>
                  <a:prstClr val="black">
                    <a:hueOff val="0"/>
                    <a:satOff val="0"/>
                    <a:lumOff val="0"/>
                    <a:alphaOff val="0"/>
                  </a:prstClr>
                </a:solidFill>
                <a:highlight>
                  <a:srgbClr val="FFFF00"/>
                </a:highlight>
                <a:latin typeface="Candara" panose="020E0502030303020204" pitchFamily="34" charset="0"/>
                <a:ea typeface="+mn-ea"/>
                <a:cs typeface="+mn-cs"/>
              </a:rPr>
              <a:t>Les fabriques de tests</a:t>
            </a:r>
            <a:endParaRPr lang="fr-CA" dirty="0">
              <a:highlight>
                <a:srgbClr val="FFFF00"/>
              </a:highlight>
            </a:endParaRPr>
          </a:p>
        </p:txBody>
      </p:sp>
      <p:sp>
        <p:nvSpPr>
          <p:cNvPr id="4" name="Slide Number Placeholder 3">
            <a:extLst>
              <a:ext uri="{FF2B5EF4-FFF2-40B4-BE49-F238E27FC236}">
                <a16:creationId xmlns:a16="http://schemas.microsoft.com/office/drawing/2014/main" id="{939FA1B3-1B90-430B-AEBD-A463E5D31341}"/>
              </a:ext>
            </a:extLst>
          </p:cNvPr>
          <p:cNvSpPr>
            <a:spLocks noGrp="1"/>
          </p:cNvSpPr>
          <p:nvPr>
            <p:ph type="sldNum" sz="quarter" idx="12"/>
          </p:nvPr>
        </p:nvSpPr>
        <p:spPr/>
        <p:txBody>
          <a:bodyPr/>
          <a:lstStyle/>
          <a:p>
            <a:fld id="{8AD83B10-7DCD-4BA0-A126-91F042258B47}" type="slidenum">
              <a:rPr lang="fr-CA" smtClean="0"/>
              <a:t>91</a:t>
            </a:fld>
            <a:endParaRPr lang="fr-CA"/>
          </a:p>
        </p:txBody>
      </p:sp>
      <p:pic>
        <p:nvPicPr>
          <p:cNvPr id="6" name="Picture 5">
            <a:extLst>
              <a:ext uri="{FF2B5EF4-FFF2-40B4-BE49-F238E27FC236}">
                <a16:creationId xmlns:a16="http://schemas.microsoft.com/office/drawing/2014/main" id="{008CE464-4426-48B9-8FE4-20EAA1B0CD24}"/>
              </a:ext>
            </a:extLst>
          </p:cNvPr>
          <p:cNvPicPr>
            <a:picLocks noChangeAspect="1"/>
          </p:cNvPicPr>
          <p:nvPr/>
        </p:nvPicPr>
        <p:blipFill>
          <a:blip r:embed="rId2"/>
          <a:stretch>
            <a:fillRect/>
          </a:stretch>
        </p:blipFill>
        <p:spPr>
          <a:xfrm>
            <a:off x="583660" y="1690688"/>
            <a:ext cx="9945316" cy="4964230"/>
          </a:xfrm>
          <a:prstGeom prst="rect">
            <a:avLst/>
          </a:prstGeom>
        </p:spPr>
      </p:pic>
      <p:pic>
        <p:nvPicPr>
          <p:cNvPr id="8" name="Picture 7">
            <a:extLst>
              <a:ext uri="{FF2B5EF4-FFF2-40B4-BE49-F238E27FC236}">
                <a16:creationId xmlns:a16="http://schemas.microsoft.com/office/drawing/2014/main" id="{CC13523C-2AD8-43CC-A491-02780499A0F2}"/>
              </a:ext>
            </a:extLst>
          </p:cNvPr>
          <p:cNvPicPr>
            <a:picLocks noChangeAspect="1"/>
          </p:cNvPicPr>
          <p:nvPr/>
        </p:nvPicPr>
        <p:blipFill>
          <a:blip r:embed="rId3"/>
          <a:stretch>
            <a:fillRect/>
          </a:stretch>
        </p:blipFill>
        <p:spPr>
          <a:xfrm>
            <a:off x="6868741" y="1063626"/>
            <a:ext cx="3829050" cy="1952625"/>
          </a:xfrm>
          <a:prstGeom prst="rect">
            <a:avLst/>
          </a:prstGeom>
        </p:spPr>
      </p:pic>
    </p:spTree>
    <p:extLst>
      <p:ext uri="{BB962C8B-B14F-4D97-AF65-F5344CB8AC3E}">
        <p14:creationId xmlns:p14="http://schemas.microsoft.com/office/powerpoint/2010/main" val="36678947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66B4-7760-48FC-9BAF-601BF62EF5CF}"/>
              </a:ext>
            </a:extLst>
          </p:cNvPr>
          <p:cNvSpPr>
            <a:spLocks noGrp="1"/>
          </p:cNvSpPr>
          <p:nvPr>
            <p:ph type="title"/>
          </p:nvPr>
        </p:nvSpPr>
        <p:spPr/>
        <p:txBody>
          <a:bodyPr/>
          <a:lstStyle/>
          <a:p>
            <a:pPr algn="ctr"/>
            <a:r>
              <a:rPr lang="fr-CA" sz="4400" kern="1200" dirty="0">
                <a:solidFill>
                  <a:prstClr val="black">
                    <a:hueOff val="0"/>
                    <a:satOff val="0"/>
                    <a:lumOff val="0"/>
                    <a:alphaOff val="0"/>
                  </a:prstClr>
                </a:solidFill>
                <a:highlight>
                  <a:srgbClr val="FFFF00"/>
                </a:highlight>
                <a:latin typeface="Candara" panose="020E0502030303020204" pitchFamily="34" charset="0"/>
                <a:ea typeface="+mn-ea"/>
                <a:cs typeface="+mn-cs"/>
              </a:rPr>
              <a:t>Les fabriques de tests</a:t>
            </a:r>
            <a:endParaRPr lang="fr-CA" dirty="0"/>
          </a:p>
        </p:txBody>
      </p:sp>
      <p:sp>
        <p:nvSpPr>
          <p:cNvPr id="3" name="Content Placeholder 2">
            <a:extLst>
              <a:ext uri="{FF2B5EF4-FFF2-40B4-BE49-F238E27FC236}">
                <a16:creationId xmlns:a16="http://schemas.microsoft.com/office/drawing/2014/main" id="{0D596BE7-089E-4FE5-B048-D2E54E6D76C9}"/>
              </a:ext>
            </a:extLst>
          </p:cNvPr>
          <p:cNvSpPr>
            <a:spLocks noGrp="1"/>
          </p:cNvSpPr>
          <p:nvPr>
            <p:ph idx="1"/>
          </p:nvPr>
        </p:nvSpPr>
        <p:spPr/>
        <p:txBody>
          <a:bodyPr>
            <a:normAutofit fontScale="92500" lnSpcReduction="20000"/>
          </a:bodyPr>
          <a:lstStyle/>
          <a:p>
            <a:pPr algn="just">
              <a:lnSpc>
                <a:spcPct val="115000"/>
              </a:lnSpc>
              <a:spcAft>
                <a:spcPts val="1000"/>
              </a:spcAft>
              <a:buFont typeface="Wingdings" panose="05000000000000000000" pitchFamily="2" charset="2"/>
              <a:buChar char="§"/>
            </a:pPr>
            <a:r>
              <a:rPr lang="fr-CA" sz="1800" dirty="0">
                <a:effectLst/>
                <a:latin typeface="Candara" panose="020E0502030303020204" pitchFamily="34" charset="0"/>
                <a:ea typeface="Calibri" panose="020F0502020204030204" pitchFamily="34" charset="0"/>
                <a:cs typeface="Calibri" panose="020F0502020204030204" pitchFamily="34" charset="0"/>
              </a:rPr>
              <a:t>L'utilisation de fabrique de tests permet la création de tests unitaires à l'exécution. Les méthodes qui sont annotés @Test sont des tests qui sont statiques, c'est à dire qu'elles sont entièrement spécifiées à la compilation. </a:t>
            </a:r>
          </a:p>
          <a:p>
            <a:pPr algn="just">
              <a:lnSpc>
                <a:spcPct val="115000"/>
              </a:lnSpc>
              <a:spcAft>
                <a:spcPts val="1000"/>
              </a:spcAft>
              <a:buFont typeface="Wingdings" panose="05000000000000000000" pitchFamily="2" charset="2"/>
              <a:buChar char="§"/>
            </a:pPr>
            <a:r>
              <a:rPr lang="fr-CA" sz="1800" dirty="0">
                <a:effectLst/>
                <a:latin typeface="Candara" panose="020E0502030303020204" pitchFamily="34" charset="0"/>
                <a:ea typeface="Calibri" panose="020F0502020204030204" pitchFamily="34" charset="0"/>
                <a:cs typeface="Calibri" panose="020F0502020204030204" pitchFamily="34" charset="0"/>
              </a:rPr>
              <a:t>JUnit5 nous offre la possibilité d'utiliser une fabrique de tests. Les tests seront générés à l'exécution. À cet effet, nous allons utiliser la notation @TestFactory. La méthode qui est annotée doit retourner un </a:t>
            </a:r>
            <a:r>
              <a:rPr lang="fr-CA" sz="1800" dirty="0" err="1">
                <a:effectLst/>
                <a:latin typeface="Candara" panose="020E0502030303020204" pitchFamily="34" charset="0"/>
                <a:ea typeface="Calibri" panose="020F0502020204030204" pitchFamily="34" charset="0"/>
                <a:cs typeface="Calibri" panose="020F0502020204030204" pitchFamily="34" charset="0"/>
              </a:rPr>
              <a:t>stream</a:t>
            </a:r>
            <a:r>
              <a:rPr lang="fr-CA" sz="1800" dirty="0">
                <a:effectLst/>
                <a:latin typeface="Candara" panose="020E0502030303020204" pitchFamily="34" charset="0"/>
                <a:ea typeface="Calibri" panose="020F0502020204030204" pitchFamily="34" charset="0"/>
                <a:cs typeface="Calibri" panose="020F0502020204030204" pitchFamily="34" charset="0"/>
              </a:rPr>
              <a:t>, une collection, un itérable ou un </a:t>
            </a:r>
            <a:r>
              <a:rPr lang="fr-CA" sz="1800" dirty="0" err="1">
                <a:effectLst/>
                <a:latin typeface="Candara" panose="020E0502030303020204" pitchFamily="34" charset="0"/>
                <a:ea typeface="Calibri" panose="020F0502020204030204" pitchFamily="34" charset="0"/>
                <a:cs typeface="Calibri" panose="020F0502020204030204" pitchFamily="34" charset="0"/>
              </a:rPr>
              <a:t>Iterator</a:t>
            </a:r>
            <a:r>
              <a:rPr lang="fr-CA" sz="1800" dirty="0">
                <a:effectLst/>
                <a:latin typeface="Candara" panose="020E0502030303020204" pitchFamily="34" charset="0"/>
                <a:ea typeface="Calibri" panose="020F0502020204030204" pitchFamily="34" charset="0"/>
                <a:cs typeface="Calibri" panose="020F0502020204030204" pitchFamily="34" charset="0"/>
              </a:rPr>
              <a:t> d'Instance de </a:t>
            </a:r>
            <a:r>
              <a:rPr lang="fr-CA" sz="1800" dirty="0" err="1">
                <a:effectLst/>
                <a:latin typeface="Candara" panose="020E0502030303020204" pitchFamily="34" charset="0"/>
                <a:ea typeface="Calibri" panose="020F0502020204030204" pitchFamily="34" charset="0"/>
                <a:cs typeface="Calibri" panose="020F0502020204030204" pitchFamily="34" charset="0"/>
              </a:rPr>
              <a:t>DynamicNode</a:t>
            </a:r>
            <a:r>
              <a:rPr lang="fr-CA" sz="1800" dirty="0">
                <a:effectLst/>
                <a:latin typeface="Candara" panose="020E0502030303020204" pitchFamily="34" charset="0"/>
                <a:ea typeface="Calibri" panose="020F0502020204030204" pitchFamily="34" charset="0"/>
                <a:cs typeface="Calibri" panose="020F0502020204030204" pitchFamily="34" charset="0"/>
              </a:rPr>
              <a:t>. </a:t>
            </a:r>
          </a:p>
          <a:p>
            <a:pPr algn="just">
              <a:lnSpc>
                <a:spcPct val="115000"/>
              </a:lnSpc>
              <a:spcAft>
                <a:spcPts val="1000"/>
              </a:spcAft>
              <a:buFont typeface="Wingdings" panose="05000000000000000000" pitchFamily="2" charset="2"/>
              <a:buChar char="§"/>
            </a:pPr>
            <a:r>
              <a:rPr lang="fr-CA" sz="1800" dirty="0" err="1">
                <a:effectLst/>
                <a:latin typeface="Candara" panose="020E0502030303020204" pitchFamily="34" charset="0"/>
                <a:ea typeface="Calibri" panose="020F0502020204030204" pitchFamily="34" charset="0"/>
                <a:cs typeface="Calibri" panose="020F0502020204030204" pitchFamily="34" charset="0"/>
              </a:rPr>
              <a:t>DynamicCcontainer</a:t>
            </a:r>
            <a:r>
              <a:rPr lang="fr-CA" sz="1800" dirty="0">
                <a:effectLst/>
                <a:latin typeface="Candara" panose="020E0502030303020204" pitchFamily="34" charset="0"/>
                <a:ea typeface="Calibri" panose="020F0502020204030204" pitchFamily="34" charset="0"/>
                <a:cs typeface="Calibri" panose="020F0502020204030204" pitchFamily="34" charset="0"/>
              </a:rPr>
              <a:t> et </a:t>
            </a:r>
            <a:r>
              <a:rPr lang="fr-CA" sz="1800" dirty="0" err="1">
                <a:effectLst/>
                <a:latin typeface="Candara" panose="020E0502030303020204" pitchFamily="34" charset="0"/>
                <a:ea typeface="Calibri" panose="020F0502020204030204" pitchFamily="34" charset="0"/>
                <a:cs typeface="Calibri" panose="020F0502020204030204" pitchFamily="34" charset="0"/>
              </a:rPr>
              <a:t>DynamicTest</a:t>
            </a:r>
            <a:r>
              <a:rPr lang="fr-CA" sz="1800" dirty="0">
                <a:effectLst/>
                <a:latin typeface="Candara" panose="020E0502030303020204" pitchFamily="34" charset="0"/>
                <a:ea typeface="Calibri" panose="020F0502020204030204" pitchFamily="34" charset="0"/>
                <a:cs typeface="Calibri" panose="020F0502020204030204" pitchFamily="34" charset="0"/>
              </a:rPr>
              <a:t> sont des sous classes de </a:t>
            </a:r>
            <a:r>
              <a:rPr lang="fr-CA" sz="1800" dirty="0" err="1">
                <a:effectLst/>
                <a:latin typeface="Candara" panose="020E0502030303020204" pitchFamily="34" charset="0"/>
                <a:ea typeface="Calibri" panose="020F0502020204030204" pitchFamily="34" charset="0"/>
                <a:cs typeface="Calibri" panose="020F0502020204030204" pitchFamily="34" charset="0"/>
              </a:rPr>
              <a:t>DynamicNode</a:t>
            </a:r>
            <a:r>
              <a:rPr lang="fr-CA" sz="1800" dirty="0">
                <a:effectLst/>
                <a:latin typeface="Candara" panose="020E0502030303020204" pitchFamily="34" charset="0"/>
                <a:ea typeface="Calibri" panose="020F0502020204030204" pitchFamily="34" charset="0"/>
                <a:cs typeface="Calibri" panose="020F0502020204030204" pitchFamily="34" charset="0"/>
              </a:rPr>
              <a:t>. </a:t>
            </a:r>
          </a:p>
          <a:p>
            <a:pPr algn="just">
              <a:lnSpc>
                <a:spcPct val="115000"/>
              </a:lnSpc>
              <a:spcAft>
                <a:spcPts val="1000"/>
              </a:spcAft>
              <a:buFont typeface="Wingdings" panose="05000000000000000000" pitchFamily="2" charset="2"/>
              <a:buChar char="§"/>
            </a:pPr>
            <a:r>
              <a:rPr lang="fr-CA" sz="1800" dirty="0">
                <a:effectLst/>
                <a:latin typeface="Candara" panose="020E0502030303020204" pitchFamily="34" charset="0"/>
                <a:ea typeface="Calibri" panose="020F0502020204030204" pitchFamily="34" charset="0"/>
                <a:cs typeface="Calibri" panose="020F0502020204030204" pitchFamily="34" charset="0"/>
              </a:rPr>
              <a:t>Dynamic Containers dispose d'un nom d'affichage et d'un </a:t>
            </a:r>
            <a:r>
              <a:rPr lang="fr-CA" sz="1800" dirty="0" err="1">
                <a:effectLst/>
                <a:latin typeface="Candara" panose="020E0502030303020204" pitchFamily="34" charset="0"/>
                <a:ea typeface="Calibri" panose="020F0502020204030204" pitchFamily="34" charset="0"/>
                <a:cs typeface="Calibri" panose="020F0502020204030204" pitchFamily="34" charset="0"/>
              </a:rPr>
              <a:t>Iterable</a:t>
            </a:r>
            <a:r>
              <a:rPr lang="fr-CA" sz="1800" dirty="0">
                <a:effectLst/>
                <a:latin typeface="Candara" panose="020E0502030303020204" pitchFamily="34" charset="0"/>
                <a:ea typeface="Calibri" panose="020F0502020204030204" pitchFamily="34" charset="0"/>
                <a:cs typeface="Calibri" panose="020F0502020204030204" pitchFamily="34" charset="0"/>
              </a:rPr>
              <a:t> ou un </a:t>
            </a:r>
            <a:r>
              <a:rPr lang="fr-CA" sz="1800" dirty="0" err="1">
                <a:effectLst/>
                <a:latin typeface="Candara" panose="020E0502030303020204" pitchFamily="34" charset="0"/>
                <a:ea typeface="Calibri" panose="020F0502020204030204" pitchFamily="34" charset="0"/>
                <a:cs typeface="Calibri" panose="020F0502020204030204" pitchFamily="34" charset="0"/>
              </a:rPr>
              <a:t>stream</a:t>
            </a:r>
            <a:r>
              <a:rPr lang="fr-CA" sz="1800" dirty="0">
                <a:effectLst/>
                <a:latin typeface="Candara" panose="020E0502030303020204" pitchFamily="34" charset="0"/>
                <a:ea typeface="Calibri" panose="020F0502020204030204" pitchFamily="34" charset="0"/>
                <a:cs typeface="Calibri" panose="020F0502020204030204" pitchFamily="34" charset="0"/>
              </a:rPr>
              <a:t> de Dynamic Node. </a:t>
            </a:r>
          </a:p>
          <a:p>
            <a:pPr algn="just">
              <a:lnSpc>
                <a:spcPct val="115000"/>
              </a:lnSpc>
              <a:spcAft>
                <a:spcPts val="1000"/>
              </a:spcAft>
              <a:buFont typeface="Wingdings" panose="05000000000000000000" pitchFamily="2" charset="2"/>
              <a:buChar char="§"/>
            </a:pPr>
            <a:r>
              <a:rPr lang="fr-CA" sz="1800" dirty="0">
                <a:effectLst/>
                <a:latin typeface="Candara" panose="020E0502030303020204" pitchFamily="34" charset="0"/>
                <a:ea typeface="Calibri" panose="020F0502020204030204" pitchFamily="34" charset="0"/>
                <a:cs typeface="Calibri" panose="020F0502020204030204" pitchFamily="34" charset="0"/>
              </a:rPr>
              <a:t>Un </a:t>
            </a:r>
            <a:r>
              <a:rPr lang="fr-CA" sz="1800" dirty="0" err="1">
                <a:effectLst/>
                <a:latin typeface="Candara" panose="020E0502030303020204" pitchFamily="34" charset="0"/>
                <a:ea typeface="Calibri" panose="020F0502020204030204" pitchFamily="34" charset="0"/>
                <a:cs typeface="Calibri" panose="020F0502020204030204" pitchFamily="34" charset="0"/>
              </a:rPr>
              <a:t>DynamicTest</a:t>
            </a:r>
            <a:r>
              <a:rPr lang="fr-CA" sz="1800" dirty="0">
                <a:effectLst/>
                <a:latin typeface="Candara" panose="020E0502030303020204" pitchFamily="34" charset="0"/>
                <a:ea typeface="Calibri" panose="020F0502020204030204" pitchFamily="34" charset="0"/>
                <a:cs typeface="Calibri" panose="020F0502020204030204" pitchFamily="34" charset="0"/>
              </a:rPr>
              <a:t> dispose d'un nom d'affichage et d'un exécutable. Grâce à ce système, on va pouvoir générer des tests unitaires. On peut ainsi construire une arborescence de tests unitaires, comme par exemple un </a:t>
            </a:r>
            <a:r>
              <a:rPr lang="fr-CA" sz="1800" dirty="0" err="1">
                <a:effectLst/>
                <a:latin typeface="Candara" panose="020E0502030303020204" pitchFamily="34" charset="0"/>
                <a:ea typeface="Calibri" panose="020F0502020204030204" pitchFamily="34" charset="0"/>
                <a:cs typeface="Calibri" panose="020F0502020204030204" pitchFamily="34" charset="0"/>
              </a:rPr>
              <a:t>DynamicCcontainer</a:t>
            </a:r>
            <a:r>
              <a:rPr lang="fr-CA" sz="1800" dirty="0">
                <a:effectLst/>
                <a:latin typeface="Candara" panose="020E0502030303020204" pitchFamily="34" charset="0"/>
                <a:ea typeface="Calibri" panose="020F0502020204030204" pitchFamily="34" charset="0"/>
                <a:cs typeface="Calibri" panose="020F0502020204030204" pitchFamily="34" charset="0"/>
              </a:rPr>
              <a:t> qui contient un autre </a:t>
            </a:r>
            <a:r>
              <a:rPr lang="fr-CA" sz="1800" dirty="0" err="1">
                <a:effectLst/>
                <a:latin typeface="Candara" panose="020E0502030303020204" pitchFamily="34" charset="0"/>
                <a:ea typeface="Calibri" panose="020F0502020204030204" pitchFamily="34" charset="0"/>
                <a:cs typeface="Calibri" panose="020F0502020204030204" pitchFamily="34" charset="0"/>
              </a:rPr>
              <a:t>DynamicCcontainer</a:t>
            </a:r>
            <a:r>
              <a:rPr lang="fr-CA" sz="1800" dirty="0">
                <a:effectLst/>
                <a:latin typeface="Candara" panose="020E0502030303020204" pitchFamily="34" charset="0"/>
                <a:ea typeface="Calibri" panose="020F0502020204030204" pitchFamily="34" charset="0"/>
                <a:cs typeface="Calibri" panose="020F0502020204030204" pitchFamily="34" charset="0"/>
              </a:rPr>
              <a:t> qui contient un </a:t>
            </a:r>
            <a:r>
              <a:rPr lang="fr-CA" sz="1800" dirty="0" err="1">
                <a:effectLst/>
                <a:latin typeface="Candara" panose="020E0502030303020204" pitchFamily="34" charset="0"/>
                <a:ea typeface="Calibri" panose="020F0502020204030204" pitchFamily="34" charset="0"/>
                <a:cs typeface="Calibri" panose="020F0502020204030204" pitchFamily="34" charset="0"/>
              </a:rPr>
              <a:t>DynamicTest</a:t>
            </a:r>
            <a:r>
              <a:rPr lang="fr-CA" sz="1800" dirty="0">
                <a:effectLst/>
                <a:latin typeface="Candara" panose="020E0502030303020204" pitchFamily="34" charset="0"/>
                <a:ea typeface="Calibri" panose="020F0502020204030204" pitchFamily="34" charset="0"/>
                <a:cs typeface="Calibri" panose="020F0502020204030204" pitchFamily="34" charset="0"/>
              </a:rPr>
              <a:t> et un </a:t>
            </a:r>
            <a:r>
              <a:rPr lang="fr-CA" sz="1800" dirty="0" err="1">
                <a:effectLst/>
                <a:latin typeface="Candara" panose="020E0502030303020204" pitchFamily="34" charset="0"/>
                <a:ea typeface="Calibri" panose="020F0502020204030204" pitchFamily="34" charset="0"/>
                <a:cs typeface="Calibri" panose="020F0502020204030204" pitchFamily="34" charset="0"/>
              </a:rPr>
              <a:t>DynamicCcontainer</a:t>
            </a:r>
            <a:r>
              <a:rPr lang="fr-CA" sz="1800" dirty="0">
                <a:effectLst/>
                <a:latin typeface="Candara" panose="020E0502030303020204" pitchFamily="34" charset="0"/>
                <a:ea typeface="Calibri" panose="020F0502020204030204" pitchFamily="34" charset="0"/>
                <a:cs typeface="Calibri" panose="020F0502020204030204" pitchFamily="34" charset="0"/>
              </a:rPr>
              <a:t>. Ce dernier </a:t>
            </a:r>
            <a:r>
              <a:rPr lang="fr-CA" sz="1800" dirty="0" err="1">
                <a:effectLst/>
                <a:latin typeface="Candara" panose="020E0502030303020204" pitchFamily="34" charset="0"/>
                <a:ea typeface="Calibri" panose="020F0502020204030204" pitchFamily="34" charset="0"/>
                <a:cs typeface="Calibri" panose="020F0502020204030204" pitchFamily="34" charset="0"/>
              </a:rPr>
              <a:t>DynamicCcontainer</a:t>
            </a:r>
            <a:r>
              <a:rPr lang="fr-CA" sz="1800" dirty="0">
                <a:effectLst/>
                <a:latin typeface="Candara" panose="020E0502030303020204" pitchFamily="34" charset="0"/>
                <a:ea typeface="Calibri" panose="020F0502020204030204" pitchFamily="34" charset="0"/>
                <a:cs typeface="Calibri" panose="020F0502020204030204" pitchFamily="34" charset="0"/>
              </a:rPr>
              <a:t> peut contenir aussi un autre test. </a:t>
            </a:r>
          </a:p>
          <a:p>
            <a:endParaRPr lang="fr-CA" dirty="0"/>
          </a:p>
        </p:txBody>
      </p:sp>
      <p:sp>
        <p:nvSpPr>
          <p:cNvPr id="4" name="Slide Number Placeholder 3">
            <a:extLst>
              <a:ext uri="{FF2B5EF4-FFF2-40B4-BE49-F238E27FC236}">
                <a16:creationId xmlns:a16="http://schemas.microsoft.com/office/drawing/2014/main" id="{39EAE303-7C82-4037-B6A9-1ECFAE38E68F}"/>
              </a:ext>
            </a:extLst>
          </p:cNvPr>
          <p:cNvSpPr>
            <a:spLocks noGrp="1"/>
          </p:cNvSpPr>
          <p:nvPr>
            <p:ph type="sldNum" sz="quarter" idx="12"/>
          </p:nvPr>
        </p:nvSpPr>
        <p:spPr/>
        <p:txBody>
          <a:bodyPr/>
          <a:lstStyle/>
          <a:p>
            <a:fld id="{8AD83B10-7DCD-4BA0-A126-91F042258B47}" type="slidenum">
              <a:rPr lang="fr-CA" smtClean="0"/>
              <a:t>92</a:t>
            </a:fld>
            <a:endParaRPr lang="fr-CA"/>
          </a:p>
        </p:txBody>
      </p:sp>
    </p:spTree>
    <p:extLst>
      <p:ext uri="{BB962C8B-B14F-4D97-AF65-F5344CB8AC3E}">
        <p14:creationId xmlns:p14="http://schemas.microsoft.com/office/powerpoint/2010/main" val="21704432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A7013-3B28-4EA0-A3C3-71D921C36E6F}"/>
              </a:ext>
            </a:extLst>
          </p:cNvPr>
          <p:cNvSpPr>
            <a:spLocks noGrp="1"/>
          </p:cNvSpPr>
          <p:nvPr>
            <p:ph type="title"/>
          </p:nvPr>
        </p:nvSpPr>
        <p:spPr/>
        <p:txBody>
          <a:bodyPr/>
          <a:lstStyle/>
          <a:p>
            <a:pPr algn="ctr"/>
            <a:r>
              <a:rPr lang="fr-CA" sz="4400" kern="1200" dirty="0">
                <a:solidFill>
                  <a:prstClr val="black">
                    <a:hueOff val="0"/>
                    <a:satOff val="0"/>
                    <a:lumOff val="0"/>
                    <a:alphaOff val="0"/>
                  </a:prstClr>
                </a:solidFill>
                <a:highlight>
                  <a:srgbClr val="FFFF00"/>
                </a:highlight>
                <a:latin typeface="Candara" panose="020E0502030303020204" pitchFamily="34" charset="0"/>
                <a:ea typeface="+mn-ea"/>
                <a:cs typeface="+mn-cs"/>
              </a:rPr>
              <a:t>Les fabriques de tests</a:t>
            </a:r>
            <a:endParaRPr lang="fr-CA" dirty="0"/>
          </a:p>
        </p:txBody>
      </p:sp>
      <p:sp>
        <p:nvSpPr>
          <p:cNvPr id="3" name="Content Placeholder 2">
            <a:extLst>
              <a:ext uri="{FF2B5EF4-FFF2-40B4-BE49-F238E27FC236}">
                <a16:creationId xmlns:a16="http://schemas.microsoft.com/office/drawing/2014/main" id="{E196F65B-4E99-453D-9429-A3037887F7F4}"/>
              </a:ext>
            </a:extLst>
          </p:cNvPr>
          <p:cNvSpPr>
            <a:spLocks noGrp="1"/>
          </p:cNvSpPr>
          <p:nvPr>
            <p:ph idx="1"/>
          </p:nvPr>
        </p:nvSpPr>
        <p:spPr>
          <a:xfrm>
            <a:off x="838200" y="1825625"/>
            <a:ext cx="10877550" cy="5270500"/>
          </a:xfrm>
        </p:spPr>
        <p:txBody>
          <a:bodyPr>
            <a:normAutofit/>
          </a:bodyPr>
          <a:lstStyle/>
          <a:p>
            <a:pPr algn="just">
              <a:lnSpc>
                <a:spcPct val="115000"/>
              </a:lnSpc>
              <a:spcAft>
                <a:spcPts val="1000"/>
              </a:spcAft>
              <a:buFont typeface="Wingdings" panose="05000000000000000000" pitchFamily="2" charset="2"/>
              <a:buChar char="§"/>
            </a:pPr>
            <a:r>
              <a:rPr lang="fr-CA" sz="1400" dirty="0">
                <a:effectLst/>
                <a:latin typeface="Calibri" panose="020F0502020204030204" pitchFamily="34" charset="0"/>
                <a:ea typeface="Calibri" panose="020F0502020204030204" pitchFamily="34" charset="0"/>
                <a:cs typeface="Calibri" panose="020F0502020204030204" pitchFamily="34" charset="0"/>
              </a:rPr>
              <a:t>Attention avec la méthode de fabrique de tests unitaires. Les méthodes qui sont annotés @BeforeEach et @AfterEach ne sont exécutées que tout au début de la fabrique de test et tout à la fin de la fabrique de test, et non pas à l'exécution de chaque test unitaire fabriqué à l'exécution. </a:t>
            </a:r>
          </a:p>
          <a:p>
            <a:pPr algn="just">
              <a:lnSpc>
                <a:spcPct val="115000"/>
              </a:lnSpc>
              <a:spcAft>
                <a:spcPts val="1000"/>
              </a:spcAft>
              <a:buFont typeface="Wingdings" panose="05000000000000000000" pitchFamily="2" charset="2"/>
              <a:buChar char="§"/>
            </a:pPr>
            <a:r>
              <a:rPr lang="fr-CA" sz="1400" dirty="0">
                <a:effectLst/>
                <a:latin typeface="Calibri" panose="020F0502020204030204" pitchFamily="34" charset="0"/>
                <a:ea typeface="Calibri" panose="020F0502020204030204" pitchFamily="34" charset="0"/>
                <a:cs typeface="Calibri" panose="020F0502020204030204" pitchFamily="34" charset="0"/>
              </a:rPr>
              <a:t>Pour la démonstration, On va utiliser l’annotation @TestFactory qui va annoter une méthode qui retourne un </a:t>
            </a:r>
            <a:r>
              <a:rPr lang="fr-CA" sz="1400" dirty="0" err="1">
                <a:effectLst/>
                <a:latin typeface="Calibri" panose="020F0502020204030204" pitchFamily="34" charset="0"/>
                <a:ea typeface="Calibri" panose="020F0502020204030204" pitchFamily="34" charset="0"/>
                <a:cs typeface="Calibri" panose="020F0502020204030204" pitchFamily="34" charset="0"/>
              </a:rPr>
              <a:t>stream</a:t>
            </a:r>
            <a:r>
              <a:rPr lang="fr-CA" sz="1400" dirty="0">
                <a:effectLst/>
                <a:latin typeface="Calibri" panose="020F0502020204030204" pitchFamily="34" charset="0"/>
                <a:ea typeface="Calibri" panose="020F0502020204030204" pitchFamily="34" charset="0"/>
                <a:cs typeface="Calibri" panose="020F0502020204030204" pitchFamily="34" charset="0"/>
              </a:rPr>
              <a:t> de </a:t>
            </a:r>
            <a:r>
              <a:rPr lang="fr-CA" sz="1400" dirty="0" err="1">
                <a:effectLst/>
                <a:latin typeface="Calibri" panose="020F0502020204030204" pitchFamily="34" charset="0"/>
                <a:ea typeface="Calibri" panose="020F0502020204030204" pitchFamily="34" charset="0"/>
                <a:cs typeface="Calibri" panose="020F0502020204030204" pitchFamily="34" charset="0"/>
              </a:rPr>
              <a:t>DynamicTest</a:t>
            </a:r>
            <a:r>
              <a:rPr lang="fr-CA" sz="1400" dirty="0">
                <a:effectLst/>
                <a:latin typeface="Calibri" panose="020F0502020204030204" pitchFamily="34" charset="0"/>
                <a:ea typeface="Calibri" panose="020F0502020204030204" pitchFamily="34" charset="0"/>
                <a:cs typeface="Calibri" panose="020F0502020204030204" pitchFamily="34" charset="0"/>
              </a:rPr>
              <a:t>. Cette méthode ne prend pas de paramètres. </a:t>
            </a:r>
          </a:p>
          <a:p>
            <a:pPr algn="just">
              <a:lnSpc>
                <a:spcPct val="115000"/>
              </a:lnSpc>
              <a:spcAft>
                <a:spcPts val="1000"/>
              </a:spcAft>
              <a:buFont typeface="Wingdings" panose="05000000000000000000" pitchFamily="2" charset="2"/>
              <a:buChar char="§"/>
            </a:pPr>
            <a:r>
              <a:rPr lang="fr-CA" sz="1400" dirty="0">
                <a:effectLst/>
                <a:latin typeface="Calibri" panose="020F0502020204030204" pitchFamily="34" charset="0"/>
                <a:ea typeface="Calibri" panose="020F0502020204030204" pitchFamily="34" charset="0"/>
                <a:cs typeface="Calibri" panose="020F0502020204030204" pitchFamily="34" charset="0"/>
              </a:rPr>
              <a:t>Donc pour commencer, nous allons créer une liste d'entrées. On voit bien une liste d’</a:t>
            </a:r>
            <a:r>
              <a:rPr lang="fr-CA" sz="1400" dirty="0" err="1">
                <a:effectLst/>
                <a:latin typeface="Calibri" panose="020F0502020204030204" pitchFamily="34" charset="0"/>
                <a:ea typeface="Calibri" panose="020F0502020204030204" pitchFamily="34" charset="0"/>
                <a:cs typeface="Calibri" panose="020F0502020204030204" pitchFamily="34" charset="0"/>
              </a:rPr>
              <a:t>array</a:t>
            </a:r>
            <a:r>
              <a:rPr lang="fr-CA" sz="1400" dirty="0">
                <a:effectLst/>
                <a:latin typeface="Calibri" panose="020F0502020204030204" pitchFamily="34" charset="0"/>
                <a:ea typeface="Calibri" panose="020F0502020204030204" pitchFamily="34" charset="0"/>
                <a:cs typeface="Calibri" panose="020F0502020204030204" pitchFamily="34" charset="0"/>
              </a:rPr>
              <a:t> de </a:t>
            </a:r>
            <a:r>
              <a:rPr lang="fr-CA" sz="1400" dirty="0" err="1">
                <a:effectLst/>
                <a:latin typeface="Calibri" panose="020F0502020204030204" pitchFamily="34" charset="0"/>
                <a:ea typeface="Calibri" panose="020F0502020204030204" pitchFamily="34" charset="0"/>
                <a:cs typeface="Calibri" panose="020F0502020204030204" pitchFamily="34" charset="0"/>
              </a:rPr>
              <a:t>int</a:t>
            </a:r>
            <a:r>
              <a:rPr lang="fr-CA" sz="1400" dirty="0">
                <a:effectLst/>
                <a:latin typeface="Calibri" panose="020F0502020204030204" pitchFamily="34" charset="0"/>
                <a:ea typeface="Calibri" panose="020F0502020204030204" pitchFamily="34" charset="0"/>
                <a:cs typeface="Calibri" panose="020F0502020204030204" pitchFamily="34" charset="0"/>
              </a:rPr>
              <a:t>. </a:t>
            </a:r>
          </a:p>
          <a:p>
            <a:pPr marL="0" indent="0" algn="just">
              <a:lnSpc>
                <a:spcPct val="115000"/>
              </a:lnSpc>
              <a:spcAft>
                <a:spcPts val="1000"/>
              </a:spcAft>
              <a:buNone/>
            </a:pPr>
            <a:endParaRPr lang="fr-CA" sz="1600" dirty="0">
              <a:latin typeface="Calibri" panose="020F0502020204030204" pitchFamily="34" charset="0"/>
              <a:ea typeface="Calibri" panose="020F0502020204030204" pitchFamily="34" charset="0"/>
              <a:cs typeface="Calibri" panose="020F0502020204030204" pitchFamily="34" charset="0"/>
            </a:endParaRPr>
          </a:p>
          <a:p>
            <a:pPr algn="just">
              <a:lnSpc>
                <a:spcPct val="115000"/>
              </a:lnSpc>
              <a:spcAft>
                <a:spcPts val="1000"/>
              </a:spcAft>
              <a:buFont typeface="Wingdings" panose="05000000000000000000" pitchFamily="2" charset="2"/>
              <a:buChar char="§"/>
            </a:pPr>
            <a:r>
              <a:rPr lang="fr-CA" sz="1600" dirty="0">
                <a:effectLst/>
                <a:latin typeface="Calibri" panose="020F0502020204030204" pitchFamily="34" charset="0"/>
                <a:ea typeface="Calibri" panose="020F0502020204030204" pitchFamily="34" charset="0"/>
                <a:cs typeface="Calibri" panose="020F0502020204030204" pitchFamily="34" charset="0"/>
              </a:rPr>
              <a:t>Ensuite, on va créer une liste de résultats attendue par rapport aux entrées. </a:t>
            </a:r>
          </a:p>
          <a:p>
            <a:pPr algn="just">
              <a:lnSpc>
                <a:spcPct val="115000"/>
              </a:lnSpc>
              <a:spcAft>
                <a:spcPts val="1000"/>
              </a:spcAft>
              <a:buFont typeface="Wingdings" panose="05000000000000000000" pitchFamily="2" charset="2"/>
              <a:buChar char="§"/>
            </a:pPr>
            <a:r>
              <a:rPr lang="fr-CA" sz="1600" dirty="0">
                <a:effectLst/>
                <a:latin typeface="Calibri" panose="020F0502020204030204" pitchFamily="34" charset="0"/>
                <a:ea typeface="Calibri" panose="020F0502020204030204" pitchFamily="34" charset="0"/>
                <a:cs typeface="Calibri" panose="020F0502020204030204" pitchFamily="34" charset="0"/>
              </a:rPr>
              <a:t>Et ensuite on va retourner donc une </a:t>
            </a:r>
            <a:r>
              <a:rPr lang="fr-CA" sz="1600" dirty="0" err="1">
                <a:effectLst/>
                <a:latin typeface="Calibri" panose="020F0502020204030204" pitchFamily="34" charset="0"/>
                <a:ea typeface="Calibri" panose="020F0502020204030204" pitchFamily="34" charset="0"/>
                <a:cs typeface="Calibri" panose="020F0502020204030204" pitchFamily="34" charset="0"/>
              </a:rPr>
              <a:t>stream</a:t>
            </a:r>
            <a:r>
              <a:rPr lang="fr-CA" sz="1600" dirty="0">
                <a:effectLst/>
                <a:latin typeface="Calibri" panose="020F0502020204030204" pitchFamily="34" charset="0"/>
                <a:ea typeface="Calibri" panose="020F0502020204030204" pitchFamily="34" charset="0"/>
                <a:cs typeface="Calibri" panose="020F0502020204030204" pitchFamily="34" charset="0"/>
              </a:rPr>
              <a:t> de tests unitaires de </a:t>
            </a:r>
            <a:r>
              <a:rPr lang="fr-CA" sz="1600" dirty="0" err="1">
                <a:effectLst/>
                <a:latin typeface="Calibri" panose="020F0502020204030204" pitchFamily="34" charset="0"/>
                <a:ea typeface="Calibri" panose="020F0502020204030204" pitchFamily="34" charset="0"/>
                <a:cs typeface="Calibri" panose="020F0502020204030204" pitchFamily="34" charset="0"/>
              </a:rPr>
              <a:t>DynamicTest</a:t>
            </a:r>
            <a:r>
              <a:rPr lang="fr-CA" sz="1600" dirty="0">
                <a:effectLst/>
                <a:latin typeface="Calibri" panose="020F0502020204030204" pitchFamily="34" charset="0"/>
                <a:ea typeface="Calibri" panose="020F0502020204030204" pitchFamily="34" charset="0"/>
                <a:cs typeface="Calibri" panose="020F0502020204030204" pitchFamily="34" charset="0"/>
              </a:rPr>
              <a:t>. On utilise à cet effet les </a:t>
            </a:r>
            <a:r>
              <a:rPr lang="fr-CA" sz="1600" dirty="0" err="1">
                <a:effectLst/>
                <a:latin typeface="Calibri" panose="020F0502020204030204" pitchFamily="34" charset="0"/>
                <a:ea typeface="Calibri" panose="020F0502020204030204" pitchFamily="34" charset="0"/>
                <a:cs typeface="Calibri" panose="020F0502020204030204" pitchFamily="34" charset="0"/>
              </a:rPr>
              <a:t>streams</a:t>
            </a:r>
            <a:r>
              <a:rPr lang="fr-CA" sz="1600" dirty="0">
                <a:effectLst/>
                <a:latin typeface="Calibri" panose="020F0502020204030204" pitchFamily="34" charset="0"/>
                <a:ea typeface="Calibri" panose="020F0502020204030204" pitchFamily="34" charset="0"/>
                <a:cs typeface="Calibri" panose="020F0502020204030204" pitchFamily="34" charset="0"/>
              </a:rPr>
              <a:t> qu'offre Java 8. </a:t>
            </a:r>
          </a:p>
          <a:p>
            <a:pPr algn="just">
              <a:lnSpc>
                <a:spcPct val="115000"/>
              </a:lnSpc>
              <a:spcAft>
                <a:spcPts val="1000"/>
              </a:spcAft>
              <a:buFont typeface="Wingdings" panose="05000000000000000000" pitchFamily="2" charset="2"/>
              <a:buChar char="§"/>
            </a:pPr>
            <a:endParaRPr lang="fr-CA" sz="1600" dirty="0">
              <a:effectLst/>
              <a:latin typeface="Calibri" panose="020F0502020204030204" pitchFamily="34" charset="0"/>
              <a:ea typeface="Calibri" panose="020F0502020204030204" pitchFamily="34" charset="0"/>
              <a:cs typeface="Calibri" panose="020F0502020204030204" pitchFamily="34" charset="0"/>
            </a:endParaRPr>
          </a:p>
          <a:p>
            <a:endParaRPr lang="fr-CA" dirty="0"/>
          </a:p>
        </p:txBody>
      </p:sp>
      <p:sp>
        <p:nvSpPr>
          <p:cNvPr id="4" name="Slide Number Placeholder 3">
            <a:extLst>
              <a:ext uri="{FF2B5EF4-FFF2-40B4-BE49-F238E27FC236}">
                <a16:creationId xmlns:a16="http://schemas.microsoft.com/office/drawing/2014/main" id="{8EDC2F01-73F8-4660-B3D2-CFC5AAF402B7}"/>
              </a:ext>
            </a:extLst>
          </p:cNvPr>
          <p:cNvSpPr>
            <a:spLocks noGrp="1"/>
          </p:cNvSpPr>
          <p:nvPr>
            <p:ph type="sldNum" sz="quarter" idx="12"/>
          </p:nvPr>
        </p:nvSpPr>
        <p:spPr/>
        <p:txBody>
          <a:bodyPr/>
          <a:lstStyle/>
          <a:p>
            <a:fld id="{8AD83B10-7DCD-4BA0-A126-91F042258B47}" type="slidenum">
              <a:rPr lang="fr-CA" smtClean="0"/>
              <a:t>93</a:t>
            </a:fld>
            <a:endParaRPr lang="fr-CA"/>
          </a:p>
        </p:txBody>
      </p:sp>
      <p:pic>
        <p:nvPicPr>
          <p:cNvPr id="6" name="Picture 5">
            <a:extLst>
              <a:ext uri="{FF2B5EF4-FFF2-40B4-BE49-F238E27FC236}">
                <a16:creationId xmlns:a16="http://schemas.microsoft.com/office/drawing/2014/main" id="{5E562757-99E9-46DC-A49D-CDB55EADF698}"/>
              </a:ext>
            </a:extLst>
          </p:cNvPr>
          <p:cNvPicPr>
            <a:picLocks noChangeAspect="1"/>
          </p:cNvPicPr>
          <p:nvPr/>
        </p:nvPicPr>
        <p:blipFill>
          <a:blip r:embed="rId2"/>
          <a:stretch>
            <a:fillRect/>
          </a:stretch>
        </p:blipFill>
        <p:spPr>
          <a:xfrm>
            <a:off x="2276475" y="3561617"/>
            <a:ext cx="8648700" cy="689389"/>
          </a:xfrm>
          <a:prstGeom prst="rect">
            <a:avLst/>
          </a:prstGeom>
        </p:spPr>
      </p:pic>
      <p:pic>
        <p:nvPicPr>
          <p:cNvPr id="8" name="Picture 7">
            <a:extLst>
              <a:ext uri="{FF2B5EF4-FFF2-40B4-BE49-F238E27FC236}">
                <a16:creationId xmlns:a16="http://schemas.microsoft.com/office/drawing/2014/main" id="{D5460B74-4EDD-4A2D-B1C1-9468D5CA8DDD}"/>
              </a:ext>
            </a:extLst>
          </p:cNvPr>
          <p:cNvPicPr>
            <a:picLocks noChangeAspect="1"/>
          </p:cNvPicPr>
          <p:nvPr/>
        </p:nvPicPr>
        <p:blipFill>
          <a:blip r:embed="rId3"/>
          <a:stretch>
            <a:fillRect/>
          </a:stretch>
        </p:blipFill>
        <p:spPr>
          <a:xfrm>
            <a:off x="4210050" y="4654036"/>
            <a:ext cx="4400550" cy="342900"/>
          </a:xfrm>
          <a:prstGeom prst="rect">
            <a:avLst/>
          </a:prstGeom>
        </p:spPr>
      </p:pic>
      <p:pic>
        <p:nvPicPr>
          <p:cNvPr id="10" name="Picture 9">
            <a:extLst>
              <a:ext uri="{FF2B5EF4-FFF2-40B4-BE49-F238E27FC236}">
                <a16:creationId xmlns:a16="http://schemas.microsoft.com/office/drawing/2014/main" id="{E4CAF236-2FF7-42C4-93B4-73C89AC5B659}"/>
              </a:ext>
            </a:extLst>
          </p:cNvPr>
          <p:cNvPicPr>
            <a:picLocks noChangeAspect="1"/>
          </p:cNvPicPr>
          <p:nvPr/>
        </p:nvPicPr>
        <p:blipFill>
          <a:blip r:embed="rId4"/>
          <a:stretch>
            <a:fillRect/>
          </a:stretch>
        </p:blipFill>
        <p:spPr>
          <a:xfrm>
            <a:off x="3019425" y="5377742"/>
            <a:ext cx="7496175" cy="1115133"/>
          </a:xfrm>
          <a:prstGeom prst="rect">
            <a:avLst/>
          </a:prstGeom>
        </p:spPr>
      </p:pic>
    </p:spTree>
    <p:extLst>
      <p:ext uri="{BB962C8B-B14F-4D97-AF65-F5344CB8AC3E}">
        <p14:creationId xmlns:p14="http://schemas.microsoft.com/office/powerpoint/2010/main" val="35536006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C2CF5-CEC5-498F-A024-7EEAB01E46E2}"/>
              </a:ext>
            </a:extLst>
          </p:cNvPr>
          <p:cNvSpPr>
            <a:spLocks noGrp="1"/>
          </p:cNvSpPr>
          <p:nvPr>
            <p:ph type="title"/>
          </p:nvPr>
        </p:nvSpPr>
        <p:spPr/>
        <p:txBody>
          <a:bodyPr/>
          <a:lstStyle/>
          <a:p>
            <a:pPr algn="ctr"/>
            <a:r>
              <a:rPr lang="fr-CA" sz="4400" kern="1200" dirty="0">
                <a:solidFill>
                  <a:prstClr val="black">
                    <a:hueOff val="0"/>
                    <a:satOff val="0"/>
                    <a:lumOff val="0"/>
                    <a:alphaOff val="0"/>
                  </a:prstClr>
                </a:solidFill>
                <a:highlight>
                  <a:srgbClr val="FFFF00"/>
                </a:highlight>
                <a:latin typeface="Candara" panose="020E0502030303020204" pitchFamily="34" charset="0"/>
                <a:ea typeface="+mn-ea"/>
                <a:cs typeface="+mn-cs"/>
              </a:rPr>
              <a:t>Les fabriques de tests</a:t>
            </a:r>
            <a:endParaRPr lang="fr-CA" dirty="0"/>
          </a:p>
        </p:txBody>
      </p:sp>
      <p:sp>
        <p:nvSpPr>
          <p:cNvPr id="3" name="Content Placeholder 2">
            <a:extLst>
              <a:ext uri="{FF2B5EF4-FFF2-40B4-BE49-F238E27FC236}">
                <a16:creationId xmlns:a16="http://schemas.microsoft.com/office/drawing/2014/main" id="{5B5DF230-1182-4742-B4C6-A0F70BF6B8CC}"/>
              </a:ext>
            </a:extLst>
          </p:cNvPr>
          <p:cNvSpPr>
            <a:spLocks noGrp="1"/>
          </p:cNvSpPr>
          <p:nvPr>
            <p:ph idx="1"/>
          </p:nvPr>
        </p:nvSpPr>
        <p:spPr/>
        <p:txBody>
          <a:bodyPr>
            <a:normAutofit/>
          </a:bodyPr>
          <a:lstStyle/>
          <a:p>
            <a:pPr algn="just">
              <a:lnSpc>
                <a:spcPct val="115000"/>
              </a:lnSpc>
              <a:spcAft>
                <a:spcPts val="1000"/>
              </a:spcAft>
              <a:buFont typeface="Wingdings" panose="05000000000000000000" pitchFamily="2" charset="2"/>
              <a:buChar char="§"/>
            </a:pPr>
            <a:r>
              <a:rPr lang="fr-CA" sz="1800" dirty="0">
                <a:effectLst/>
                <a:latin typeface="Calibri" panose="020F0502020204030204" pitchFamily="34" charset="0"/>
                <a:ea typeface="Calibri" panose="020F0502020204030204" pitchFamily="34" charset="0"/>
                <a:cs typeface="Calibri" panose="020F0502020204030204" pitchFamily="34" charset="0"/>
              </a:rPr>
              <a:t>Donc pour chaque entrée. Donc. De la liste. On va créer un dynamique test qui va commencer par afficher la somme, plus l'entrée. Et ensuite on a appelé la méthode </a:t>
            </a:r>
            <a:r>
              <a:rPr lang="fr-CA" sz="1800" dirty="0" err="1">
                <a:effectLst/>
                <a:latin typeface="Calibri" panose="020F0502020204030204" pitchFamily="34" charset="0"/>
                <a:ea typeface="Calibri" panose="020F0502020204030204" pitchFamily="34" charset="0"/>
                <a:cs typeface="Calibri" panose="020F0502020204030204" pitchFamily="34" charset="0"/>
              </a:rPr>
              <a:t>sumInts</a:t>
            </a:r>
            <a:r>
              <a:rPr lang="fr-CA" sz="1800" dirty="0">
                <a:effectLst/>
                <a:latin typeface="Calibri" panose="020F0502020204030204" pitchFamily="34" charset="0"/>
                <a:ea typeface="Calibri" panose="020F0502020204030204" pitchFamily="34" charset="0"/>
                <a:cs typeface="Calibri" panose="020F0502020204030204" pitchFamily="34" charset="0"/>
              </a:rPr>
              <a:t>() de l'entrée et on va faire une évaluation par rapport aux résultats attendus. </a:t>
            </a:r>
          </a:p>
          <a:p>
            <a:pPr algn="just">
              <a:lnSpc>
                <a:spcPct val="115000"/>
              </a:lnSpc>
              <a:spcAft>
                <a:spcPts val="1000"/>
              </a:spcAft>
              <a:buFont typeface="Wingdings" panose="05000000000000000000" pitchFamily="2" charset="2"/>
              <a:buChar char="§"/>
            </a:pPr>
            <a:r>
              <a:rPr lang="fr-CA" sz="1800" dirty="0">
                <a:effectLst/>
                <a:latin typeface="Calibri" panose="020F0502020204030204" pitchFamily="34" charset="0"/>
                <a:ea typeface="Calibri" panose="020F0502020204030204" pitchFamily="34" charset="0"/>
                <a:cs typeface="Calibri" panose="020F0502020204030204" pitchFamily="34" charset="0"/>
              </a:rPr>
              <a:t>Donc il est évident que là, à la compilation, nous n’avons pas de tests. Cependant, à l'exécution, JUnit5 va créer les tests unitaires et va les exécuter les uns derrière les autres.</a:t>
            </a:r>
          </a:p>
          <a:p>
            <a:pPr algn="just">
              <a:lnSpc>
                <a:spcPct val="115000"/>
              </a:lnSpc>
              <a:spcAft>
                <a:spcPts val="1000"/>
              </a:spcAft>
              <a:buFont typeface="Wingdings" panose="05000000000000000000" pitchFamily="2" charset="2"/>
              <a:buChar char="§"/>
            </a:pPr>
            <a:r>
              <a:rPr lang="fr-CA" sz="1800" dirty="0">
                <a:effectLst/>
                <a:latin typeface="Calibri" panose="020F0502020204030204" pitchFamily="34" charset="0"/>
                <a:ea typeface="Calibri" panose="020F0502020204030204" pitchFamily="34" charset="0"/>
                <a:cs typeface="Calibri" panose="020F0502020204030204" pitchFamily="34" charset="0"/>
              </a:rPr>
              <a:t>On lance le test. On voit ici que le test est bien passé et ici on voit que </a:t>
            </a:r>
            <a:r>
              <a:rPr lang="fr-CA" sz="1800" dirty="0" err="1">
                <a:effectLst/>
                <a:latin typeface="Calibri" panose="020F0502020204030204" pitchFamily="34" charset="0"/>
                <a:ea typeface="Calibri" panose="020F0502020204030204" pitchFamily="34" charset="0"/>
                <a:cs typeface="Calibri" panose="020F0502020204030204" pitchFamily="34" charset="0"/>
              </a:rPr>
              <a:t>testFactory</a:t>
            </a:r>
            <a:r>
              <a:rPr lang="fr-CA" sz="1800" dirty="0">
                <a:effectLst/>
                <a:latin typeface="Calibri" panose="020F0502020204030204" pitchFamily="34" charset="0"/>
                <a:ea typeface="Calibri" panose="020F0502020204030204" pitchFamily="34" charset="0"/>
                <a:cs typeface="Calibri" panose="020F0502020204030204" pitchFamily="34" charset="0"/>
              </a:rPr>
              <a:t>() a généré trois tests unitaires qui correspondent à chaque entrée de la liste inputs  et que chacun des tests est positif.</a:t>
            </a:r>
          </a:p>
          <a:p>
            <a:endParaRPr lang="fr-CA" dirty="0"/>
          </a:p>
        </p:txBody>
      </p:sp>
      <p:sp>
        <p:nvSpPr>
          <p:cNvPr id="4" name="Slide Number Placeholder 3">
            <a:extLst>
              <a:ext uri="{FF2B5EF4-FFF2-40B4-BE49-F238E27FC236}">
                <a16:creationId xmlns:a16="http://schemas.microsoft.com/office/drawing/2014/main" id="{930BAA39-FA63-40E3-AB6D-FD26B09D33D4}"/>
              </a:ext>
            </a:extLst>
          </p:cNvPr>
          <p:cNvSpPr>
            <a:spLocks noGrp="1"/>
          </p:cNvSpPr>
          <p:nvPr>
            <p:ph type="sldNum" sz="quarter" idx="12"/>
          </p:nvPr>
        </p:nvSpPr>
        <p:spPr/>
        <p:txBody>
          <a:bodyPr/>
          <a:lstStyle/>
          <a:p>
            <a:fld id="{8AD83B10-7DCD-4BA0-A126-91F042258B47}" type="slidenum">
              <a:rPr lang="fr-CA" smtClean="0"/>
              <a:t>94</a:t>
            </a:fld>
            <a:endParaRPr lang="fr-CA"/>
          </a:p>
        </p:txBody>
      </p:sp>
      <p:pic>
        <p:nvPicPr>
          <p:cNvPr id="6" name="Picture 5">
            <a:extLst>
              <a:ext uri="{FF2B5EF4-FFF2-40B4-BE49-F238E27FC236}">
                <a16:creationId xmlns:a16="http://schemas.microsoft.com/office/drawing/2014/main" id="{E2FE1CB0-42BD-4909-B599-87A503BC12BC}"/>
              </a:ext>
            </a:extLst>
          </p:cNvPr>
          <p:cNvPicPr>
            <a:picLocks noChangeAspect="1"/>
          </p:cNvPicPr>
          <p:nvPr/>
        </p:nvPicPr>
        <p:blipFill>
          <a:blip r:embed="rId2"/>
          <a:stretch>
            <a:fillRect/>
          </a:stretch>
        </p:blipFill>
        <p:spPr>
          <a:xfrm>
            <a:off x="6296025" y="4895057"/>
            <a:ext cx="3752850" cy="1371600"/>
          </a:xfrm>
          <a:prstGeom prst="rect">
            <a:avLst/>
          </a:prstGeom>
        </p:spPr>
      </p:pic>
    </p:spTree>
    <p:extLst>
      <p:ext uri="{BB962C8B-B14F-4D97-AF65-F5344CB8AC3E}">
        <p14:creationId xmlns:p14="http://schemas.microsoft.com/office/powerpoint/2010/main" val="17713401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F335-144F-413C-BE87-5708A70E5545}"/>
              </a:ext>
            </a:extLst>
          </p:cNvPr>
          <p:cNvSpPr>
            <a:spLocks noGrp="1"/>
          </p:cNvSpPr>
          <p:nvPr>
            <p:ph type="title"/>
          </p:nvPr>
        </p:nvSpPr>
        <p:spPr/>
        <p:txBody>
          <a:bodyPr>
            <a:normAutofit/>
          </a:bodyPr>
          <a:lstStyle/>
          <a:p>
            <a:pPr algn="ctr"/>
            <a:r>
              <a:rPr lang="fr-CA" sz="3600" dirty="0">
                <a:latin typeface="Candara" panose="020E0502030303020204" pitchFamily="34" charset="0"/>
              </a:rPr>
              <a:t>PLAN DE LA PRÉSENTATION (semaine du 26 août)</a:t>
            </a:r>
          </a:p>
        </p:txBody>
      </p:sp>
      <p:graphicFrame>
        <p:nvGraphicFramePr>
          <p:cNvPr id="4" name="Content Placeholder 3">
            <a:extLst>
              <a:ext uri="{FF2B5EF4-FFF2-40B4-BE49-F238E27FC236}">
                <a16:creationId xmlns:a16="http://schemas.microsoft.com/office/drawing/2014/main" id="{68516FCB-11FA-49FB-8194-26AF22C7EFA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49C341F1-221A-49D7-9241-AB83E16D2F2C}"/>
              </a:ext>
            </a:extLst>
          </p:cNvPr>
          <p:cNvSpPr>
            <a:spLocks noGrp="1"/>
          </p:cNvSpPr>
          <p:nvPr>
            <p:ph type="sldNum" sz="quarter" idx="12"/>
          </p:nvPr>
        </p:nvSpPr>
        <p:spPr/>
        <p:txBody>
          <a:bodyPr/>
          <a:lstStyle/>
          <a:p>
            <a:fld id="{8AD83B10-7DCD-4BA0-A126-91F042258B47}" type="slidenum">
              <a:rPr lang="fr-CA" smtClean="0"/>
              <a:t>95</a:t>
            </a:fld>
            <a:endParaRPr lang="fr-CA"/>
          </a:p>
        </p:txBody>
      </p:sp>
    </p:spTree>
    <p:extLst>
      <p:ext uri="{BB962C8B-B14F-4D97-AF65-F5344CB8AC3E}">
        <p14:creationId xmlns:p14="http://schemas.microsoft.com/office/powerpoint/2010/main" val="20838938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CB157-FDC8-4DC5-88E9-79101374EBA3}"/>
              </a:ext>
            </a:extLst>
          </p:cNvPr>
          <p:cNvSpPr>
            <a:spLocks noGrp="1"/>
          </p:cNvSpPr>
          <p:nvPr>
            <p:ph type="title"/>
          </p:nvPr>
        </p:nvSpPr>
        <p:spPr/>
        <p:txBody>
          <a:bodyPr/>
          <a:lstStyle/>
          <a:p>
            <a:pPr lvl="0" algn="ctr"/>
            <a:r>
              <a:rPr lang="fr-CA" sz="4400" kern="1200" dirty="0">
                <a:solidFill>
                  <a:prstClr val="black">
                    <a:hueOff val="0"/>
                    <a:satOff val="0"/>
                    <a:lumOff val="0"/>
                    <a:alphaOff val="0"/>
                  </a:prstClr>
                </a:solidFill>
                <a:highlight>
                  <a:srgbClr val="FFFF00"/>
                </a:highlight>
                <a:latin typeface="Candara" panose="020E0502030303020204" pitchFamily="34" charset="0"/>
                <a:ea typeface="+mn-ea"/>
                <a:cs typeface="+mn-cs"/>
              </a:rPr>
              <a:t>Les tests paramétrés</a:t>
            </a:r>
          </a:p>
        </p:txBody>
      </p:sp>
      <p:sp>
        <p:nvSpPr>
          <p:cNvPr id="4" name="Slide Number Placeholder 3">
            <a:extLst>
              <a:ext uri="{FF2B5EF4-FFF2-40B4-BE49-F238E27FC236}">
                <a16:creationId xmlns:a16="http://schemas.microsoft.com/office/drawing/2014/main" id="{939FA1B3-1B90-430B-AEBD-A463E5D31341}"/>
              </a:ext>
            </a:extLst>
          </p:cNvPr>
          <p:cNvSpPr>
            <a:spLocks noGrp="1"/>
          </p:cNvSpPr>
          <p:nvPr>
            <p:ph type="sldNum" sz="quarter" idx="12"/>
          </p:nvPr>
        </p:nvSpPr>
        <p:spPr/>
        <p:txBody>
          <a:bodyPr/>
          <a:lstStyle/>
          <a:p>
            <a:fld id="{8AD83B10-7DCD-4BA0-A126-91F042258B47}" type="slidenum">
              <a:rPr lang="fr-CA" smtClean="0"/>
              <a:t>96</a:t>
            </a:fld>
            <a:endParaRPr lang="fr-CA"/>
          </a:p>
        </p:txBody>
      </p:sp>
      <p:pic>
        <p:nvPicPr>
          <p:cNvPr id="6" name="Picture 5">
            <a:extLst>
              <a:ext uri="{FF2B5EF4-FFF2-40B4-BE49-F238E27FC236}">
                <a16:creationId xmlns:a16="http://schemas.microsoft.com/office/drawing/2014/main" id="{E1761E45-A2A0-48F2-9A25-3EE27D36DE4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53816" y="1531968"/>
            <a:ext cx="8090271" cy="4824382"/>
          </a:xfrm>
          <a:prstGeom prst="rect">
            <a:avLst/>
          </a:prstGeom>
        </p:spPr>
      </p:pic>
    </p:spTree>
    <p:extLst>
      <p:ext uri="{BB962C8B-B14F-4D97-AF65-F5344CB8AC3E}">
        <p14:creationId xmlns:p14="http://schemas.microsoft.com/office/powerpoint/2010/main" val="21066850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CB157-FDC8-4DC5-88E9-79101374EBA3}"/>
              </a:ext>
            </a:extLst>
          </p:cNvPr>
          <p:cNvSpPr>
            <a:spLocks noGrp="1"/>
          </p:cNvSpPr>
          <p:nvPr>
            <p:ph type="title"/>
          </p:nvPr>
        </p:nvSpPr>
        <p:spPr/>
        <p:txBody>
          <a:bodyPr/>
          <a:lstStyle/>
          <a:p>
            <a:pPr lvl="0" algn="ctr"/>
            <a:r>
              <a:rPr lang="fr-CA" sz="4400" kern="1200" dirty="0">
                <a:solidFill>
                  <a:prstClr val="black">
                    <a:hueOff val="0"/>
                    <a:satOff val="0"/>
                    <a:lumOff val="0"/>
                    <a:alphaOff val="0"/>
                  </a:prstClr>
                </a:solidFill>
                <a:highlight>
                  <a:srgbClr val="FFFF00"/>
                </a:highlight>
                <a:latin typeface="Candara" panose="020E0502030303020204" pitchFamily="34" charset="0"/>
                <a:ea typeface="+mn-ea"/>
                <a:cs typeface="+mn-cs"/>
              </a:rPr>
              <a:t>Les tests paramétrés</a:t>
            </a:r>
          </a:p>
        </p:txBody>
      </p:sp>
      <p:sp>
        <p:nvSpPr>
          <p:cNvPr id="3" name="Content Placeholder 2">
            <a:extLst>
              <a:ext uri="{FF2B5EF4-FFF2-40B4-BE49-F238E27FC236}">
                <a16:creationId xmlns:a16="http://schemas.microsoft.com/office/drawing/2014/main" id="{F7886B0C-0EEF-4FD9-9F7F-3645680EA2C5}"/>
              </a:ext>
            </a:extLst>
          </p:cNvPr>
          <p:cNvSpPr>
            <a:spLocks noGrp="1"/>
          </p:cNvSpPr>
          <p:nvPr>
            <p:ph idx="1"/>
          </p:nvPr>
        </p:nvSpPr>
        <p:spPr/>
        <p:txBody>
          <a:bodyPr/>
          <a:lstStyle/>
          <a:p>
            <a:endParaRPr lang="fr-CA"/>
          </a:p>
        </p:txBody>
      </p:sp>
      <p:sp>
        <p:nvSpPr>
          <p:cNvPr id="4" name="Slide Number Placeholder 3">
            <a:extLst>
              <a:ext uri="{FF2B5EF4-FFF2-40B4-BE49-F238E27FC236}">
                <a16:creationId xmlns:a16="http://schemas.microsoft.com/office/drawing/2014/main" id="{939FA1B3-1B90-430B-AEBD-A463E5D31341}"/>
              </a:ext>
            </a:extLst>
          </p:cNvPr>
          <p:cNvSpPr>
            <a:spLocks noGrp="1"/>
          </p:cNvSpPr>
          <p:nvPr>
            <p:ph type="sldNum" sz="quarter" idx="12"/>
          </p:nvPr>
        </p:nvSpPr>
        <p:spPr/>
        <p:txBody>
          <a:bodyPr/>
          <a:lstStyle/>
          <a:p>
            <a:fld id="{8AD83B10-7DCD-4BA0-A126-91F042258B47}" type="slidenum">
              <a:rPr lang="fr-CA" smtClean="0"/>
              <a:t>97</a:t>
            </a:fld>
            <a:endParaRPr lang="fr-CA"/>
          </a:p>
        </p:txBody>
      </p:sp>
      <p:pic>
        <p:nvPicPr>
          <p:cNvPr id="6" name="Picture 5">
            <a:extLst>
              <a:ext uri="{FF2B5EF4-FFF2-40B4-BE49-F238E27FC236}">
                <a16:creationId xmlns:a16="http://schemas.microsoft.com/office/drawing/2014/main" id="{60FEEEE8-967B-4D55-B041-8D5628B9FEFF}"/>
              </a:ext>
            </a:extLst>
          </p:cNvPr>
          <p:cNvPicPr>
            <a:picLocks noChangeAspect="1"/>
          </p:cNvPicPr>
          <p:nvPr/>
        </p:nvPicPr>
        <p:blipFill>
          <a:blip r:embed="rId2"/>
          <a:stretch>
            <a:fillRect/>
          </a:stretch>
        </p:blipFill>
        <p:spPr>
          <a:xfrm>
            <a:off x="0" y="527187"/>
            <a:ext cx="12192000" cy="5803626"/>
          </a:xfrm>
          <a:prstGeom prst="rect">
            <a:avLst/>
          </a:prstGeom>
        </p:spPr>
      </p:pic>
      <p:pic>
        <p:nvPicPr>
          <p:cNvPr id="8" name="Picture 7">
            <a:extLst>
              <a:ext uri="{FF2B5EF4-FFF2-40B4-BE49-F238E27FC236}">
                <a16:creationId xmlns:a16="http://schemas.microsoft.com/office/drawing/2014/main" id="{CDD4DC6C-6735-485E-9F50-0EB3B4004825}"/>
              </a:ext>
            </a:extLst>
          </p:cNvPr>
          <p:cNvPicPr>
            <a:picLocks noChangeAspect="1"/>
          </p:cNvPicPr>
          <p:nvPr/>
        </p:nvPicPr>
        <p:blipFill>
          <a:blip r:embed="rId3"/>
          <a:stretch>
            <a:fillRect/>
          </a:stretch>
        </p:blipFill>
        <p:spPr>
          <a:xfrm>
            <a:off x="8471981" y="4173834"/>
            <a:ext cx="3300919" cy="2156979"/>
          </a:xfrm>
          <a:prstGeom prst="rect">
            <a:avLst/>
          </a:prstGeom>
        </p:spPr>
      </p:pic>
    </p:spTree>
    <p:extLst>
      <p:ext uri="{BB962C8B-B14F-4D97-AF65-F5344CB8AC3E}">
        <p14:creationId xmlns:p14="http://schemas.microsoft.com/office/powerpoint/2010/main" val="40203388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CB157-FDC8-4DC5-88E9-79101374EBA3}"/>
              </a:ext>
            </a:extLst>
          </p:cNvPr>
          <p:cNvSpPr>
            <a:spLocks noGrp="1"/>
          </p:cNvSpPr>
          <p:nvPr>
            <p:ph type="title"/>
          </p:nvPr>
        </p:nvSpPr>
        <p:spPr/>
        <p:txBody>
          <a:bodyPr/>
          <a:lstStyle/>
          <a:p>
            <a:pPr lvl="0" algn="ctr"/>
            <a:r>
              <a:rPr lang="fr-CA" sz="4400" kern="1200" dirty="0">
                <a:solidFill>
                  <a:prstClr val="black">
                    <a:hueOff val="0"/>
                    <a:satOff val="0"/>
                    <a:lumOff val="0"/>
                    <a:alphaOff val="0"/>
                  </a:prstClr>
                </a:solidFill>
                <a:highlight>
                  <a:srgbClr val="FFFF00"/>
                </a:highlight>
                <a:latin typeface="Candara" panose="020E0502030303020204" pitchFamily="34" charset="0"/>
                <a:ea typeface="+mn-ea"/>
                <a:cs typeface="+mn-cs"/>
              </a:rPr>
              <a:t>Les tests paramétrés</a:t>
            </a:r>
          </a:p>
        </p:txBody>
      </p:sp>
      <p:sp>
        <p:nvSpPr>
          <p:cNvPr id="3" name="Content Placeholder 2">
            <a:extLst>
              <a:ext uri="{FF2B5EF4-FFF2-40B4-BE49-F238E27FC236}">
                <a16:creationId xmlns:a16="http://schemas.microsoft.com/office/drawing/2014/main" id="{F7886B0C-0EEF-4FD9-9F7F-3645680EA2C5}"/>
              </a:ext>
            </a:extLst>
          </p:cNvPr>
          <p:cNvSpPr>
            <a:spLocks noGrp="1"/>
          </p:cNvSpPr>
          <p:nvPr>
            <p:ph idx="1"/>
          </p:nvPr>
        </p:nvSpPr>
        <p:spPr/>
        <p:txBody>
          <a:bodyPr>
            <a:normAutofit/>
          </a:bodyPr>
          <a:lstStyle/>
          <a:p>
            <a:pPr algn="just">
              <a:lnSpc>
                <a:spcPct val="115000"/>
              </a:lnSpc>
              <a:spcAft>
                <a:spcPts val="1000"/>
              </a:spcAft>
              <a:buFont typeface="Wingdings" panose="05000000000000000000" pitchFamily="2" charset="2"/>
              <a:buChar char="§"/>
            </a:pPr>
            <a:r>
              <a:rPr lang="fr-FR" sz="1800" dirty="0">
                <a:effectLst/>
                <a:latin typeface="Candara" panose="020E0502030303020204" pitchFamily="34" charset="0"/>
                <a:ea typeface="Calibri" panose="020F0502020204030204" pitchFamily="34" charset="0"/>
                <a:cs typeface="Calibri" panose="020F0502020204030204" pitchFamily="34" charset="0"/>
              </a:rPr>
              <a:t>JUnit5 offre la possibilité de paramétrer un test, c'est à dire que la méthode de test qui n'avait pas d'argument en contient et le test est exécuté autant de fois que le nombre d'arguments fournit une méthode paramétrée. </a:t>
            </a:r>
            <a:endParaRPr lang="fr-CA" sz="1800" dirty="0">
              <a:latin typeface="Candara" panose="020E0502030303020204" pitchFamily="34" charset="0"/>
              <a:ea typeface="Calibri" panose="020F0502020204030204" pitchFamily="34" charset="0"/>
              <a:cs typeface="Calibri" panose="020F0502020204030204" pitchFamily="34" charset="0"/>
            </a:endParaRPr>
          </a:p>
          <a:p>
            <a:pPr algn="just">
              <a:lnSpc>
                <a:spcPct val="115000"/>
              </a:lnSpc>
              <a:spcAft>
                <a:spcPts val="1000"/>
              </a:spcAft>
              <a:buFont typeface="Wingdings" panose="05000000000000000000" pitchFamily="2" charset="2"/>
              <a:buChar char="§"/>
            </a:pPr>
            <a:r>
              <a:rPr lang="fr-FR" sz="1800" dirty="0">
                <a:effectLst/>
                <a:latin typeface="Candara" panose="020E0502030303020204" pitchFamily="34" charset="0"/>
                <a:ea typeface="Calibri" panose="020F0502020204030204" pitchFamily="34" charset="0"/>
                <a:cs typeface="Calibri" panose="020F0502020204030204" pitchFamily="34" charset="0"/>
              </a:rPr>
              <a:t>Un test paramétré est à noter avec l’annotation </a:t>
            </a:r>
            <a:r>
              <a:rPr lang="fr-FR" sz="1800" b="1" dirty="0">
                <a:effectLst/>
                <a:highlight>
                  <a:srgbClr val="00FF00"/>
                </a:highlight>
                <a:latin typeface="Candara" panose="020E0502030303020204" pitchFamily="34" charset="0"/>
                <a:ea typeface="Calibri" panose="020F0502020204030204" pitchFamily="34" charset="0"/>
                <a:cs typeface="Calibri" panose="020F0502020204030204" pitchFamily="34" charset="0"/>
              </a:rPr>
              <a:t>@ParametrizedTest</a:t>
            </a:r>
            <a:r>
              <a:rPr lang="fr-FR" sz="1800" dirty="0">
                <a:effectLst/>
                <a:latin typeface="Candara" panose="020E0502030303020204" pitchFamily="34" charset="0"/>
                <a:ea typeface="Calibri" panose="020F0502020204030204" pitchFamily="34" charset="0"/>
                <a:cs typeface="Calibri" panose="020F0502020204030204" pitchFamily="34" charset="0"/>
              </a:rPr>
              <a:t>. Cette méthode prend des arguments qui sont fournis à l'aide d'une source.  </a:t>
            </a:r>
            <a:endParaRPr lang="fr-CA" sz="1800" dirty="0">
              <a:latin typeface="Candara" panose="020E0502030303020204" pitchFamily="34" charset="0"/>
              <a:ea typeface="Calibri" panose="020F0502020204030204" pitchFamily="34" charset="0"/>
              <a:cs typeface="Calibri" panose="020F0502020204030204" pitchFamily="34" charset="0"/>
            </a:endParaRPr>
          </a:p>
          <a:p>
            <a:pPr algn="just">
              <a:lnSpc>
                <a:spcPct val="115000"/>
              </a:lnSpc>
              <a:spcAft>
                <a:spcPts val="1000"/>
              </a:spcAft>
              <a:buFont typeface="Wingdings" panose="05000000000000000000" pitchFamily="2" charset="2"/>
              <a:buChar char="§"/>
            </a:pPr>
            <a:r>
              <a:rPr lang="fr-FR" sz="1800" dirty="0">
                <a:effectLst/>
                <a:latin typeface="Candara" panose="020E0502030303020204" pitchFamily="34" charset="0"/>
                <a:ea typeface="Calibri" panose="020F0502020204030204" pitchFamily="34" charset="0"/>
                <a:cs typeface="Calibri" panose="020F0502020204030204" pitchFamily="34" charset="0"/>
              </a:rPr>
              <a:t>La méthode de test prend un argument et le test est exécuté autant de fois que de valeurs qui sont proposées dans la source. </a:t>
            </a:r>
            <a:endParaRPr lang="fr-CA" sz="1800" dirty="0">
              <a:latin typeface="Candara" panose="020E0502030303020204" pitchFamily="34" charset="0"/>
              <a:ea typeface="Calibri" panose="020F0502020204030204" pitchFamily="34" charset="0"/>
              <a:cs typeface="Calibri" panose="020F0502020204030204" pitchFamily="34" charset="0"/>
            </a:endParaRPr>
          </a:p>
          <a:p>
            <a:pPr algn="just">
              <a:lnSpc>
                <a:spcPct val="115000"/>
              </a:lnSpc>
              <a:spcAft>
                <a:spcPts val="1000"/>
              </a:spcAft>
              <a:buFont typeface="Wingdings" panose="05000000000000000000" pitchFamily="2" charset="2"/>
              <a:buChar char="§"/>
            </a:pPr>
            <a:r>
              <a:rPr lang="fr-FR" sz="1800" dirty="0">
                <a:effectLst/>
                <a:latin typeface="Candara" panose="020E0502030303020204" pitchFamily="34" charset="0"/>
                <a:ea typeface="Calibri" panose="020F0502020204030204" pitchFamily="34" charset="0"/>
                <a:cs typeface="Calibri" panose="020F0502020204030204" pitchFamily="34" charset="0"/>
              </a:rPr>
              <a:t>Cette source peut être paramétré par une énumération. On utilise alors l’annotation @EnumSource. </a:t>
            </a:r>
            <a:endParaRPr lang="fr-CA" sz="1800" dirty="0">
              <a:effectLst/>
              <a:latin typeface="Candara" panose="020E0502030303020204" pitchFamily="34" charset="0"/>
              <a:ea typeface="Calibri" panose="020F0502020204030204" pitchFamily="34" charset="0"/>
              <a:cs typeface="Calibri" panose="020F0502020204030204" pitchFamily="34" charset="0"/>
            </a:endParaRPr>
          </a:p>
          <a:p>
            <a:pPr marL="0" indent="0">
              <a:buNone/>
            </a:pPr>
            <a:r>
              <a:rPr lang="fr-FR" sz="1800" u="sng" dirty="0">
                <a:solidFill>
                  <a:srgbClr val="0000FF"/>
                </a:solidFill>
                <a:effectLst/>
                <a:latin typeface="Candara" panose="020E0502030303020204" pitchFamily="34" charset="0"/>
                <a:ea typeface="Calibri" panose="020F0502020204030204" pitchFamily="34" charset="0"/>
                <a:cs typeface="Calibri" panose="020F0502020204030204" pitchFamily="34" charset="0"/>
                <a:hlinkClick r:id="rId2"/>
              </a:rPr>
              <a:t>https://www.baeldung.com/parameterized-tests-junit-5</a:t>
            </a:r>
            <a:endParaRPr lang="fr-CA" sz="1800" dirty="0">
              <a:effectLst/>
              <a:latin typeface="Candara" panose="020E0502030303020204" pitchFamily="34" charset="0"/>
              <a:ea typeface="Calibri" panose="020F0502020204030204" pitchFamily="34" charset="0"/>
              <a:cs typeface="Calibri" panose="020F0502020204030204" pitchFamily="34" charset="0"/>
            </a:endParaRPr>
          </a:p>
          <a:p>
            <a:pPr marL="0" indent="0">
              <a:buNone/>
            </a:pPr>
            <a:endParaRPr lang="fr-CA" dirty="0"/>
          </a:p>
        </p:txBody>
      </p:sp>
      <p:sp>
        <p:nvSpPr>
          <p:cNvPr id="4" name="Slide Number Placeholder 3">
            <a:extLst>
              <a:ext uri="{FF2B5EF4-FFF2-40B4-BE49-F238E27FC236}">
                <a16:creationId xmlns:a16="http://schemas.microsoft.com/office/drawing/2014/main" id="{939FA1B3-1B90-430B-AEBD-A463E5D31341}"/>
              </a:ext>
            </a:extLst>
          </p:cNvPr>
          <p:cNvSpPr>
            <a:spLocks noGrp="1"/>
          </p:cNvSpPr>
          <p:nvPr>
            <p:ph type="sldNum" sz="quarter" idx="12"/>
          </p:nvPr>
        </p:nvSpPr>
        <p:spPr/>
        <p:txBody>
          <a:bodyPr/>
          <a:lstStyle/>
          <a:p>
            <a:fld id="{8AD83B10-7DCD-4BA0-A126-91F042258B47}" type="slidenum">
              <a:rPr lang="fr-CA" smtClean="0"/>
              <a:t>98</a:t>
            </a:fld>
            <a:endParaRPr lang="fr-CA"/>
          </a:p>
        </p:txBody>
      </p:sp>
    </p:spTree>
    <p:extLst>
      <p:ext uri="{BB962C8B-B14F-4D97-AF65-F5344CB8AC3E}">
        <p14:creationId xmlns:p14="http://schemas.microsoft.com/office/powerpoint/2010/main" val="21537511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CB157-FDC8-4DC5-88E9-79101374EBA3}"/>
              </a:ext>
            </a:extLst>
          </p:cNvPr>
          <p:cNvSpPr>
            <a:spLocks noGrp="1"/>
          </p:cNvSpPr>
          <p:nvPr>
            <p:ph type="title"/>
          </p:nvPr>
        </p:nvSpPr>
        <p:spPr/>
        <p:txBody>
          <a:bodyPr/>
          <a:lstStyle/>
          <a:p>
            <a:pPr lvl="0" algn="ctr"/>
            <a:r>
              <a:rPr lang="fr-CA" sz="4400" kern="1200" dirty="0">
                <a:solidFill>
                  <a:prstClr val="black">
                    <a:hueOff val="0"/>
                    <a:satOff val="0"/>
                    <a:lumOff val="0"/>
                    <a:alphaOff val="0"/>
                  </a:prstClr>
                </a:solidFill>
                <a:highlight>
                  <a:srgbClr val="FFFF00"/>
                </a:highlight>
                <a:latin typeface="Candara" panose="020E0502030303020204" pitchFamily="34" charset="0"/>
                <a:ea typeface="+mn-ea"/>
                <a:cs typeface="+mn-cs"/>
              </a:rPr>
              <a:t>Les tests paramétrés</a:t>
            </a:r>
          </a:p>
        </p:txBody>
      </p:sp>
      <p:sp>
        <p:nvSpPr>
          <p:cNvPr id="3" name="Content Placeholder 2">
            <a:extLst>
              <a:ext uri="{FF2B5EF4-FFF2-40B4-BE49-F238E27FC236}">
                <a16:creationId xmlns:a16="http://schemas.microsoft.com/office/drawing/2014/main" id="{F7886B0C-0EEF-4FD9-9F7F-3645680EA2C5}"/>
              </a:ext>
            </a:extLst>
          </p:cNvPr>
          <p:cNvSpPr>
            <a:spLocks noGrp="1"/>
          </p:cNvSpPr>
          <p:nvPr>
            <p:ph idx="1"/>
          </p:nvPr>
        </p:nvSpPr>
        <p:spPr/>
        <p:txBody>
          <a:bodyPr>
            <a:normAutofit/>
          </a:bodyPr>
          <a:lstStyle/>
          <a:p>
            <a:pPr algn="just">
              <a:lnSpc>
                <a:spcPct val="115000"/>
              </a:lnSpc>
              <a:spcAft>
                <a:spcPts val="1000"/>
              </a:spcAft>
              <a:buFont typeface="Wingdings" panose="05000000000000000000" pitchFamily="2" charset="2"/>
              <a:buChar char="§"/>
            </a:pPr>
            <a:r>
              <a:rPr lang="fr-FR" sz="1800" dirty="0">
                <a:effectLst/>
                <a:latin typeface="Candara" panose="020E0502030303020204" pitchFamily="34" charset="0"/>
                <a:ea typeface="Calibri" panose="020F0502020204030204" pitchFamily="34" charset="0"/>
                <a:cs typeface="Calibri" panose="020F0502020204030204" pitchFamily="34" charset="0"/>
              </a:rPr>
              <a:t>On peut utiliser toutes les valeurs de l'énumération. </a:t>
            </a:r>
          </a:p>
          <a:p>
            <a:pPr algn="just">
              <a:lnSpc>
                <a:spcPct val="115000"/>
              </a:lnSpc>
              <a:spcAft>
                <a:spcPts val="1000"/>
              </a:spcAft>
              <a:buFont typeface="Wingdings" panose="05000000000000000000" pitchFamily="2" charset="2"/>
              <a:buChar char="§"/>
            </a:pPr>
            <a:r>
              <a:rPr lang="fr-FR" sz="1800" dirty="0">
                <a:effectLst/>
                <a:latin typeface="Candara" panose="020E0502030303020204" pitchFamily="34" charset="0"/>
                <a:ea typeface="Calibri" panose="020F0502020204030204" pitchFamily="34" charset="0"/>
                <a:cs typeface="Calibri" panose="020F0502020204030204" pitchFamily="34" charset="0"/>
              </a:rPr>
              <a:t>On peut préciser seulement les valeurs à utiliser de l'énumération. </a:t>
            </a:r>
          </a:p>
          <a:p>
            <a:pPr algn="just">
              <a:lnSpc>
                <a:spcPct val="115000"/>
              </a:lnSpc>
              <a:spcAft>
                <a:spcPts val="1000"/>
              </a:spcAft>
              <a:buFont typeface="Wingdings" panose="05000000000000000000" pitchFamily="2" charset="2"/>
              <a:buChar char="§"/>
            </a:pPr>
            <a:r>
              <a:rPr lang="fr-FR" sz="1800" dirty="0">
                <a:effectLst/>
                <a:latin typeface="Candara" panose="020E0502030303020204" pitchFamily="34" charset="0"/>
                <a:ea typeface="Calibri" panose="020F0502020204030204" pitchFamily="34" charset="0"/>
                <a:cs typeface="Calibri" panose="020F0502020204030204" pitchFamily="34" charset="0"/>
              </a:rPr>
              <a:t>On peut les sélectionner à l'aide du paramètre MATCH_ALL. </a:t>
            </a:r>
          </a:p>
          <a:p>
            <a:pPr algn="just">
              <a:lnSpc>
                <a:spcPct val="115000"/>
              </a:lnSpc>
              <a:spcAft>
                <a:spcPts val="1000"/>
              </a:spcAft>
              <a:buFont typeface="Wingdings" panose="05000000000000000000" pitchFamily="2" charset="2"/>
              <a:buChar char="§"/>
            </a:pPr>
            <a:r>
              <a:rPr lang="fr-FR" sz="1800" dirty="0">
                <a:effectLst/>
                <a:latin typeface="Candara" panose="020E0502030303020204" pitchFamily="34" charset="0"/>
                <a:ea typeface="Calibri" panose="020F0502020204030204" pitchFamily="34" charset="0"/>
                <a:cs typeface="Calibri" panose="020F0502020204030204" pitchFamily="34" charset="0"/>
              </a:rPr>
              <a:t>Ou on peut en retirer avec le paramètre EXCEPT.</a:t>
            </a:r>
          </a:p>
          <a:p>
            <a:pPr lvl="1" algn="just">
              <a:lnSpc>
                <a:spcPct val="115000"/>
              </a:lnSpc>
              <a:spcAft>
                <a:spcPts val="1000"/>
              </a:spcAft>
              <a:buFont typeface="Wingdings" panose="05000000000000000000" pitchFamily="2" charset="2"/>
              <a:buChar char="§"/>
            </a:pPr>
            <a:r>
              <a:rPr lang="fr-FR" sz="1400" dirty="0">
                <a:effectLst/>
                <a:latin typeface="Candara" panose="020E0502030303020204" pitchFamily="34" charset="0"/>
                <a:ea typeface="Calibri" panose="020F0502020204030204" pitchFamily="34" charset="0"/>
                <a:cs typeface="Calibri" panose="020F0502020204030204" pitchFamily="34" charset="0"/>
              </a:rPr>
              <a:t>https://self-learning-java-tutorial.blogspot.com/2021/07/junit5-parameterize-test-enumsource.html</a:t>
            </a:r>
          </a:p>
          <a:p>
            <a:pPr lvl="1" algn="just">
              <a:lnSpc>
                <a:spcPct val="115000"/>
              </a:lnSpc>
              <a:spcAft>
                <a:spcPts val="1000"/>
              </a:spcAft>
              <a:buFont typeface="Wingdings" panose="05000000000000000000" pitchFamily="2" charset="2"/>
              <a:buChar char="§"/>
            </a:pPr>
            <a:r>
              <a:rPr lang="fr-FR" sz="1400" dirty="0">
                <a:effectLst/>
                <a:latin typeface="Candara" panose="020E0502030303020204" pitchFamily="34" charset="0"/>
                <a:ea typeface="Calibri" panose="020F0502020204030204" pitchFamily="34" charset="0"/>
                <a:cs typeface="Calibri" panose="020F0502020204030204" pitchFamily="34" charset="0"/>
              </a:rPr>
              <a:t>https://junit.org/junit5/docs/5.2.0/api/org/junit/jupiter/params/provider/EnumSource.Mode.html</a:t>
            </a:r>
          </a:p>
          <a:p>
            <a:pPr marL="0" indent="0">
              <a:buNone/>
            </a:pPr>
            <a:endParaRPr lang="fr-CA" dirty="0"/>
          </a:p>
        </p:txBody>
      </p:sp>
      <p:sp>
        <p:nvSpPr>
          <p:cNvPr id="4" name="Slide Number Placeholder 3">
            <a:extLst>
              <a:ext uri="{FF2B5EF4-FFF2-40B4-BE49-F238E27FC236}">
                <a16:creationId xmlns:a16="http://schemas.microsoft.com/office/drawing/2014/main" id="{939FA1B3-1B90-430B-AEBD-A463E5D31341}"/>
              </a:ext>
            </a:extLst>
          </p:cNvPr>
          <p:cNvSpPr>
            <a:spLocks noGrp="1"/>
          </p:cNvSpPr>
          <p:nvPr>
            <p:ph type="sldNum" sz="quarter" idx="12"/>
          </p:nvPr>
        </p:nvSpPr>
        <p:spPr/>
        <p:txBody>
          <a:bodyPr/>
          <a:lstStyle/>
          <a:p>
            <a:fld id="{8AD83B10-7DCD-4BA0-A126-91F042258B47}" type="slidenum">
              <a:rPr lang="fr-CA" smtClean="0"/>
              <a:t>99</a:t>
            </a:fld>
            <a:endParaRPr lang="fr-CA"/>
          </a:p>
        </p:txBody>
      </p:sp>
    </p:spTree>
    <p:extLst>
      <p:ext uri="{BB962C8B-B14F-4D97-AF65-F5344CB8AC3E}">
        <p14:creationId xmlns:p14="http://schemas.microsoft.com/office/powerpoint/2010/main" val="37165569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2309</TotalTime>
  <Words>4168</Words>
  <Application>Microsoft Office PowerPoint</Application>
  <PresentationFormat>Widescreen</PresentationFormat>
  <Paragraphs>440</Paragraphs>
  <Slides>105</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105</vt:i4>
      </vt:variant>
    </vt:vector>
  </HeadingPairs>
  <TitlesOfParts>
    <vt:vector size="113" baseType="lpstr">
      <vt:lpstr>Arial</vt:lpstr>
      <vt:lpstr>Calibri</vt:lpstr>
      <vt:lpstr>Calibri Light</vt:lpstr>
      <vt:lpstr>Candara</vt:lpstr>
      <vt:lpstr>Times New Roman</vt:lpstr>
      <vt:lpstr>Wingdings</vt:lpstr>
      <vt:lpstr>Office Theme</vt:lpstr>
      <vt:lpstr>Bitmap Image</vt:lpstr>
      <vt:lpstr>LES TESTS UNITAIRES</vt:lpstr>
      <vt:lpstr>PLAN DE LA PRÉSENTATION DE LA PARTIE 1</vt:lpstr>
      <vt:lpstr>PLAN DE LA PRÉSENTATION</vt:lpstr>
      <vt:lpstr>PowerPoint Presentation</vt:lpstr>
      <vt:lpstr>PowerPoint Presentation</vt:lpstr>
      <vt:lpstr>EXPLICATIONS DES SLIDES 4 ET 5</vt:lpstr>
      <vt:lpstr>PowerPoint Presentation</vt:lpstr>
      <vt:lpstr>PowerPoint Presentation</vt:lpstr>
      <vt:lpstr>PowerPoint Presentation</vt:lpstr>
      <vt:lpstr>EXPLICATIONS DES SLIDES 7,8 et 9 (1/2)</vt:lpstr>
      <vt:lpstr>EXPLICATIONS DES SLIDES 7,8 et 9 (2/2)</vt:lpstr>
      <vt:lpstr>PLAN DE LA PRÉSENTATION</vt:lpstr>
      <vt:lpstr> Nous allons maintenant passer à la présentation du projet qui va être support le long de la formation. Le projet est initialisé dans JUnit. C'est un projet Maven test avec un POM XML qui va contenir les dépendances. Je vais insérer les dépendances dont le projet aura besoin. insérer les dépendances dont le projet aura besoin           </vt:lpstr>
      <vt:lpstr> Pour commencer on va utiliser la dépendance junit-jupiter-api qui va nous servir pour l'écriture de test. </vt:lpstr>
      <vt:lpstr> Ensuite, on aura besoin de la dépendance pour le support des plans de test qui est junit-platform-suite-api. </vt:lpstr>
      <vt:lpstr>PowerPoint Presentation</vt:lpstr>
      <vt:lpstr>PowerPoint Presentation</vt:lpstr>
      <vt:lpstr>PLAN DE LA PRÉSENTATION</vt:lpstr>
      <vt:lpstr>PowerPoint Presentation</vt:lpstr>
      <vt:lpstr>EXPLICATION DE LA SLIDE 19</vt:lpstr>
      <vt:lpstr>PowerPoint Presentation</vt:lpstr>
      <vt:lpstr>EXPLICATION DE LA SLIDE 21</vt:lpstr>
      <vt:lpstr>PowerPoint Presentation</vt:lpstr>
      <vt:lpstr>Démonstration Projet</vt:lpstr>
      <vt:lpstr>PowerPoint Presentation</vt:lpstr>
      <vt:lpstr>PowerPoint Presentation</vt:lpstr>
      <vt:lpstr>PowerPoint Presentation</vt:lpstr>
      <vt:lpstr>PowerPoint Presentation</vt:lpstr>
      <vt:lpstr>@BeforeAll et @AfterAll</vt:lpstr>
      <vt:lpstr>Avant tous les tests</vt:lpstr>
      <vt:lpstr>PowerPoint Presentation</vt:lpstr>
      <vt:lpstr>PowerPoint Presentation</vt:lpstr>
      <vt:lpstr>Explications des dispositives 24 à 32</vt:lpstr>
      <vt:lpstr>PowerPoint Presentation</vt:lpstr>
      <vt:lpstr>Liste des annotations</vt:lpstr>
      <vt:lpstr>Liste des annotations</vt:lpstr>
      <vt:lpstr>Liste des annotations</vt:lpstr>
      <vt:lpstr>Liste des annotations</vt:lpstr>
      <vt:lpstr>Liste des annotations</vt:lpstr>
      <vt:lpstr>Liste des annotations – Cycle de vie</vt:lpstr>
      <vt:lpstr>PLAN DE LA PRÉSENTATION</vt:lpstr>
      <vt:lpstr>PLAN DE LA PRÉSENTATION</vt:lpstr>
      <vt:lpstr>PLAN DE LA PRÉSENTATION</vt:lpstr>
      <vt:lpstr>Liste des assertions</vt:lpstr>
      <vt:lpstr>Liste des assertions</vt:lpstr>
      <vt:lpstr>Références pour une liste complète des assertions + exemples</vt:lpstr>
      <vt:lpstr>Validation des tests</vt:lpstr>
      <vt:lpstr>PowerPoint Presentation</vt:lpstr>
      <vt:lpstr>PowerPoint Presentation</vt:lpstr>
      <vt:lpstr>PowerPoint Presentation</vt:lpstr>
      <vt:lpstr>PLAN DE LA PRÉSENTATION</vt:lpstr>
      <vt:lpstr>PowerPoint Presentation</vt:lpstr>
      <vt:lpstr>PowerPoint Presentation</vt:lpstr>
      <vt:lpstr>PowerPoint Presentation</vt:lpstr>
      <vt:lpstr>PowerPoint Presentation</vt:lpstr>
      <vt:lpstr>PowerPoint Presentation</vt:lpstr>
      <vt:lpstr>PowerPoint Presentation</vt:lpstr>
      <vt:lpstr>PLAN DE LA PRÉSENTATION</vt:lpstr>
      <vt:lpstr>PowerPoint Presentation</vt:lpstr>
      <vt:lpstr>PowerPoint Presentation</vt:lpstr>
      <vt:lpstr>PowerPoint Presentation</vt:lpstr>
      <vt:lpstr>PowerPoint Presentation</vt:lpstr>
      <vt:lpstr>PowerPoint Presentation</vt:lpstr>
      <vt:lpstr>PowerPoint Presentation</vt:lpstr>
      <vt:lpstr>PLAN DE LA PRÉSENTATION</vt:lpstr>
      <vt:lpstr>PowerPoint Presentation</vt:lpstr>
      <vt:lpstr>PowerPoint Presentation</vt:lpstr>
      <vt:lpstr>PLAN DE LA PRÉSENTATION</vt:lpstr>
      <vt:lpstr>PowerPoint Presentation</vt:lpstr>
      <vt:lpstr>PowerPoint Presentation</vt:lpstr>
      <vt:lpstr>Évaluation formative 1 en groupe</vt:lpstr>
      <vt:lpstr>Évaluation formative 1 en groupe</vt:lpstr>
      <vt:lpstr>Évaluation formative 1 en groupe</vt:lpstr>
      <vt:lpstr>Correction en groupe </vt:lpstr>
      <vt:lpstr>PowerPoint Presentation</vt:lpstr>
      <vt:lpstr>PLAN DE LA PRÉSENTATION (semaine du 26 août)</vt:lpstr>
      <vt:lpstr>Les assomptions</vt:lpstr>
      <vt:lpstr>Les assomptions</vt:lpstr>
      <vt:lpstr>Les assomptions</vt:lpstr>
      <vt:lpstr>Les assomptions</vt:lpstr>
      <vt:lpstr>Les assomptions</vt:lpstr>
      <vt:lpstr>Les assomptions</vt:lpstr>
      <vt:lpstr>PowerPoint Presentation</vt:lpstr>
      <vt:lpstr>Les assomptions</vt:lpstr>
      <vt:lpstr>PLAN DE LA PRÉSENTATION (semaine du 26 août)</vt:lpstr>
      <vt:lpstr>L’exécution conditionnelle</vt:lpstr>
      <vt:lpstr>L’exécution conditionnelle</vt:lpstr>
      <vt:lpstr>PLAN DE LA PRÉSENTATION (semaine du 26 août)</vt:lpstr>
      <vt:lpstr>Les fabriques de tests</vt:lpstr>
      <vt:lpstr>Les fabriques de tests</vt:lpstr>
      <vt:lpstr>Les fabriques de tests</vt:lpstr>
      <vt:lpstr>Les fabriques de tests</vt:lpstr>
      <vt:lpstr>Les fabriques de tests</vt:lpstr>
      <vt:lpstr>Les fabriques de tests</vt:lpstr>
      <vt:lpstr>PLAN DE LA PRÉSENTATION (semaine du 26 août)</vt:lpstr>
      <vt:lpstr>Les tests paramétrés</vt:lpstr>
      <vt:lpstr>Les tests paramétrés</vt:lpstr>
      <vt:lpstr>Les tests paramétrés</vt:lpstr>
      <vt:lpstr>Les tests paramétrés</vt:lpstr>
      <vt:lpstr>Les tests paramétrés</vt:lpstr>
      <vt:lpstr>Les tests paramétrés</vt:lpstr>
      <vt:lpstr>Les tests paramétrés</vt:lpstr>
      <vt:lpstr>Les tests paramétrés</vt:lpstr>
      <vt:lpstr>Les tests paramétrés</vt:lpstr>
      <vt:lpstr>Références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Rehouma Haythem</dc:creator>
  <cp:lastModifiedBy>Rehouma Haythem</cp:lastModifiedBy>
  <cp:revision>115</cp:revision>
  <cp:lastPrinted>2022-08-15T23:16:47Z</cp:lastPrinted>
  <dcterms:created xsi:type="dcterms:W3CDTF">2022-08-11T01:42:34Z</dcterms:created>
  <dcterms:modified xsi:type="dcterms:W3CDTF">2022-08-31T16:58:32Z</dcterms:modified>
</cp:coreProperties>
</file>